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4" r:id="rId11"/>
    <p:sldId id="265" r:id="rId12"/>
  </p:sldIdLst>
  <p:sldSz cx="18288000" cy="10287000"/>
  <p:notesSz cx="6858000" cy="9144000"/>
  <p:embeddedFontLst>
    <p:embeddedFont>
      <p:font typeface="Bricolage Grotesque" panose="020B0604020202020204" charset="0"/>
      <p:regular r:id="rId14"/>
    </p:embeddedFont>
    <p:embeddedFont>
      <p:font typeface="Bricolage Grotesque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BDB6E-BBF1-4E06-AB32-6D5E38814191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9F0C7-89D8-4FBB-8E76-68B0A81BAD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10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0"/>
            <a:ext cx="7691438" cy="1028699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06938" y="329804"/>
            <a:ext cx="559733" cy="546497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1" y="1928812"/>
            <a:ext cx="8262938" cy="5111006"/>
          </a:xfrm>
        </p:spPr>
        <p:txBody>
          <a:bodyPr anchor="b">
            <a:noAutofit/>
          </a:bodyPr>
          <a:lstStyle>
            <a:lvl1pPr>
              <a:defRPr sz="81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1" y="7176489"/>
            <a:ext cx="8262938" cy="118170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8CDC8F-EBCC-371F-A83A-69244C209993}"/>
              </a:ext>
            </a:extLst>
          </p:cNvPr>
          <p:cNvSpPr/>
          <p:nvPr userDrawn="1"/>
        </p:nvSpPr>
        <p:spPr>
          <a:xfrm>
            <a:off x="881065" y="876300"/>
            <a:ext cx="16525874" cy="809625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lang="en-US" sz="2025">
              <a:solidFill>
                <a:schemeClr val="tx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06938" y="329804"/>
            <a:ext cx="559733" cy="546497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1711643"/>
            <a:ext cx="14363703" cy="3782267"/>
          </a:xfrm>
        </p:spPr>
        <p:txBody>
          <a:bodyPr anchor="b">
            <a:noAutofit/>
          </a:bodyPr>
          <a:lstStyle>
            <a:lvl1pPr algn="ctr">
              <a:defRPr sz="81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62150" y="5630581"/>
            <a:ext cx="14363703" cy="1596036"/>
          </a:xfrm>
        </p:spPr>
        <p:txBody>
          <a:bodyPr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368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06938" y="329804"/>
            <a:ext cx="559733" cy="546497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5" y="1477328"/>
            <a:ext cx="14220824" cy="4039442"/>
          </a:xfrm>
        </p:spPr>
        <p:txBody>
          <a:bodyPr anchor="b">
            <a:noAutofit/>
          </a:bodyPr>
          <a:lstStyle>
            <a:lvl1pPr algn="l">
              <a:defRPr sz="81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1065" y="5653442"/>
            <a:ext cx="14220824" cy="1596036"/>
          </a:xfrm>
        </p:spPr>
        <p:txBody>
          <a:bodyPr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7A19E8BE-47C2-34D2-2AC5-50FA401FA6AE}"/>
              </a:ext>
            </a:extLst>
          </p:cNvPr>
          <p:cNvSpPr/>
          <p:nvPr userDrawn="1"/>
        </p:nvSpPr>
        <p:spPr>
          <a:xfrm>
            <a:off x="881064" y="5585106"/>
            <a:ext cx="1422082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</p:spTree>
    <p:extLst>
      <p:ext uri="{BB962C8B-B14F-4D97-AF65-F5344CB8AC3E}">
        <p14:creationId xmlns:p14="http://schemas.microsoft.com/office/powerpoint/2010/main" val="661367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0"/>
            <a:ext cx="6119813" cy="1028699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06938" y="329804"/>
            <a:ext cx="559733" cy="546497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314" y="1928812"/>
            <a:ext cx="10715625" cy="5111006"/>
          </a:xfrm>
        </p:spPr>
        <p:txBody>
          <a:bodyPr anchor="b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1314" y="7176489"/>
            <a:ext cx="10715625" cy="1181700"/>
          </a:xfrm>
        </p:spPr>
        <p:txBody>
          <a:bodyPr anchor="t">
            <a:noAutofit/>
          </a:bodyPr>
          <a:lstStyle>
            <a:lvl1pPr marL="0" indent="0">
              <a:buNone/>
              <a:defRPr sz="2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274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06938" y="329804"/>
            <a:ext cx="559733" cy="546497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2651760"/>
            <a:ext cx="14122404" cy="2792937"/>
          </a:xfrm>
        </p:spPr>
        <p:txBody>
          <a:bodyPr anchor="b">
            <a:noAutofit/>
          </a:bodyPr>
          <a:lstStyle>
            <a:lvl1pPr algn="ctr"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82800" y="5581370"/>
            <a:ext cx="14122404" cy="1181700"/>
          </a:xfrm>
        </p:spPr>
        <p:txBody>
          <a:bodyPr anchor="t">
            <a:noAutofit/>
          </a:bodyPr>
          <a:lstStyle>
            <a:lvl1pPr marL="0" indent="0" algn="ctr">
              <a:buNone/>
              <a:defRPr sz="2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81D6F-925D-11AF-2C98-147D20F7345F}"/>
              </a:ext>
            </a:extLst>
          </p:cNvPr>
          <p:cNvSpPr/>
          <p:nvPr userDrawn="1"/>
        </p:nvSpPr>
        <p:spPr>
          <a:xfrm>
            <a:off x="1962149" y="2560320"/>
            <a:ext cx="14363706" cy="2970252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lang="en-US" sz="2025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05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06938" y="329804"/>
            <a:ext cx="559733" cy="546497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0" y="2651760"/>
            <a:ext cx="14122404" cy="2792937"/>
          </a:xfrm>
        </p:spPr>
        <p:txBody>
          <a:bodyPr anchor="b">
            <a:noAutofit/>
          </a:bodyPr>
          <a:lstStyle>
            <a:lvl1pPr algn="ctr"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82800" y="5581370"/>
            <a:ext cx="14122404" cy="1181700"/>
          </a:xfrm>
        </p:spPr>
        <p:txBody>
          <a:bodyPr anchor="t">
            <a:noAutofit/>
          </a:bodyPr>
          <a:lstStyle>
            <a:lvl1pPr marL="0" indent="0" algn="ctr">
              <a:buNone/>
              <a:defRPr sz="2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2958EE0-5C2B-9354-6BC1-3F5715D3E501}"/>
              </a:ext>
            </a:extLst>
          </p:cNvPr>
          <p:cNvSpPr/>
          <p:nvPr userDrawn="1"/>
        </p:nvSpPr>
        <p:spPr>
          <a:xfrm>
            <a:off x="7677151" y="5513034"/>
            <a:ext cx="2933702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</p:spTree>
    <p:extLst>
      <p:ext uri="{BB962C8B-B14F-4D97-AF65-F5344CB8AC3E}">
        <p14:creationId xmlns:p14="http://schemas.microsoft.com/office/powerpoint/2010/main" val="120896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062" y="2680012"/>
            <a:ext cx="6748460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AC4168D-DBA3-1038-A267-B5C3991018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1062" y="4327724"/>
            <a:ext cx="6748460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87B46C0-64ED-A546-4708-0A59FB1013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1062" y="5975437"/>
            <a:ext cx="6748460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AAB606B-9644-6972-2910-97E020CD9A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1062" y="7623151"/>
            <a:ext cx="6748460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F96B559-DDD5-C3D7-D7AB-8B85EFFCDC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651118" y="2680012"/>
            <a:ext cx="6748460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2EE36C8-A9D5-2C5F-145D-1283212BA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651118" y="4327724"/>
            <a:ext cx="6748460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DEA311-A086-03BF-9C5A-FAC97198BA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51118" y="5975437"/>
            <a:ext cx="6748460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222D379-4CBA-1530-BD95-FC018532A5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51118" y="7623151"/>
            <a:ext cx="6748460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6659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2" y="2680012"/>
            <a:ext cx="8255577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AC4168D-DBA3-1038-A267-B5C3991018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2" y="4327724"/>
            <a:ext cx="8255577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87B46C0-64ED-A546-4708-0A59FB1013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02" y="5975437"/>
            <a:ext cx="8255577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AAB606B-9644-6972-2910-97E020CD9A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2" y="7623151"/>
            <a:ext cx="8255577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93797374-5F30-18F8-BC16-299A901091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" y="2680012"/>
            <a:ext cx="7629525" cy="588284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1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128712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060" y="2680012"/>
            <a:ext cx="11287127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6E227C2C-7038-3050-0594-64731D0B0B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729729" y="879194"/>
            <a:ext cx="4669848" cy="783466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F900E-E7FA-C19B-AA97-572C491C4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1060" y="3953545"/>
            <a:ext cx="11287127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6A171AC-A4A3-581C-9426-2414E9F271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1060" y="5227078"/>
            <a:ext cx="11287127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05426E3-26ED-7EB8-86CA-70F1CEFF0F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1060" y="6500610"/>
            <a:ext cx="11287127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B14CD0C-88D2-2217-BD10-BEC6B3267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1060" y="7774146"/>
            <a:ext cx="11287127" cy="939713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2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829168" y="3843832"/>
            <a:ext cx="7580256" cy="2159798"/>
          </a:xfrm>
        </p:spPr>
        <p:txBody>
          <a:bodyPr wrap="square" anchor="ctr">
            <a:noAutofit/>
          </a:bodyPr>
          <a:lstStyle>
            <a:lvl1pPr algn="ctr"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1125897"/>
            <a:ext cx="12770424" cy="1352769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F900E-E7FA-C19B-AA97-572C491C4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29150" y="2684696"/>
            <a:ext cx="12770424" cy="1352769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6A171AC-A4A3-581C-9426-2414E9F271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29150" y="4243494"/>
            <a:ext cx="12770424" cy="1352769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05426E3-26ED-7EB8-86CA-70F1CEFF0F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9150" y="5802292"/>
            <a:ext cx="12770424" cy="1352769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B14CD0C-88D2-2217-BD10-BEC6B3267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36514" y="7361091"/>
            <a:ext cx="12770424" cy="1352769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95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2" y="876302"/>
            <a:ext cx="16530638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6300" y="3278289"/>
            <a:ext cx="2919414" cy="46862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F900E-E7FA-C19B-AA97-572C491C4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0297" y="3278289"/>
            <a:ext cx="2919414" cy="46862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6A171AC-A4A3-581C-9426-2414E9F271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84293" y="3278289"/>
            <a:ext cx="2919414" cy="46862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05426E3-26ED-7EB8-86CA-70F1CEFF0F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88290" y="3278289"/>
            <a:ext cx="2919414" cy="46862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B14CD0C-88D2-2217-BD10-BEC6B3267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492286" y="3278289"/>
            <a:ext cx="2919414" cy="46862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15AAC49-04E5-14A7-C4AC-CBFA1501A728}"/>
              </a:ext>
            </a:extLst>
          </p:cNvPr>
          <p:cNvSpPr/>
          <p:nvPr userDrawn="1"/>
        </p:nvSpPr>
        <p:spPr>
          <a:xfrm>
            <a:off x="893186" y="3183773"/>
            <a:ext cx="29214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412D1F20-BF14-465E-15C6-366E2E87A127}"/>
              </a:ext>
            </a:extLst>
          </p:cNvPr>
          <p:cNvSpPr/>
          <p:nvPr userDrawn="1"/>
        </p:nvSpPr>
        <p:spPr>
          <a:xfrm>
            <a:off x="4293954" y="3183773"/>
            <a:ext cx="29214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C601C26-558A-0485-68FA-0B3A44C0012B}"/>
              </a:ext>
            </a:extLst>
          </p:cNvPr>
          <p:cNvSpPr/>
          <p:nvPr userDrawn="1"/>
        </p:nvSpPr>
        <p:spPr>
          <a:xfrm>
            <a:off x="7694723" y="3183773"/>
            <a:ext cx="29214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1F2589F-8E0A-4564-4196-AB40887F481B}"/>
              </a:ext>
            </a:extLst>
          </p:cNvPr>
          <p:cNvSpPr/>
          <p:nvPr userDrawn="1"/>
        </p:nvSpPr>
        <p:spPr>
          <a:xfrm>
            <a:off x="11095491" y="3183773"/>
            <a:ext cx="29214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041CC5FF-73DF-7404-2795-EBC523E73FB8}"/>
              </a:ext>
            </a:extLst>
          </p:cNvPr>
          <p:cNvSpPr/>
          <p:nvPr userDrawn="1"/>
        </p:nvSpPr>
        <p:spPr>
          <a:xfrm>
            <a:off x="14496258" y="3183773"/>
            <a:ext cx="29214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</p:spTree>
    <p:extLst>
      <p:ext uri="{BB962C8B-B14F-4D97-AF65-F5344CB8AC3E}">
        <p14:creationId xmlns:p14="http://schemas.microsoft.com/office/powerpoint/2010/main" val="897013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3909060"/>
            <a:ext cx="6719888" cy="2468880"/>
          </a:xfrm>
        </p:spPr>
        <p:txBody>
          <a:bodyPr wrap="square" anchor="ctr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7B038DB-153E-EEB9-4032-900DD60BB2D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76305" y="2429751"/>
            <a:ext cx="7827470" cy="63556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81D5D28-3559-47CD-6745-A0FD325A50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305" y="1790225"/>
            <a:ext cx="7827470" cy="6355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Website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F91C74D-71D2-5CA7-00FB-303FFB8E199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576305" y="4233182"/>
            <a:ext cx="7827470" cy="63556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38AC1FC-26E5-358F-9100-9A46675DEF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76305" y="3593656"/>
            <a:ext cx="7827470" cy="6355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FD2225E-A040-537E-36EA-C4957269F98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576305" y="6036613"/>
            <a:ext cx="7827470" cy="63556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26BF17D-F6A8-E12C-D100-56C59027A95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576305" y="5397086"/>
            <a:ext cx="7827470" cy="6355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Phone Number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4495EFA-923F-DE8B-D07B-0CBD0EC8560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576305" y="7840043"/>
            <a:ext cx="7827470" cy="63556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A368480-EF27-8B04-A0A1-6A07E81A8F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576305" y="7200517"/>
            <a:ext cx="7827470" cy="6355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22808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3909060"/>
            <a:ext cx="6719888" cy="2468880"/>
          </a:xfrm>
        </p:spPr>
        <p:txBody>
          <a:bodyPr wrap="square" anchor="ctr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5207-3A5D-41DF-E001-899C5F9FBCD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58637" y="2236787"/>
            <a:ext cx="770726" cy="770726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5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6B746-5A89-B7D9-956C-F0400442F30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738355" y="3854024"/>
            <a:ext cx="811290" cy="892419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5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2F571-EE30-0274-9D91-1880425A90B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738867" y="5572675"/>
            <a:ext cx="809763" cy="811673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5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B2A89-AC5C-16AF-5F55-FA3C97E4CD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931729" y="7311605"/>
            <a:ext cx="424539" cy="689597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5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CE9B7D8-D58F-9523-0E67-4514CB183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59019" y="2064803"/>
            <a:ext cx="7547919" cy="112087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EF375A-DB4B-0D72-D9D2-3EB6808A484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859019" y="3857620"/>
            <a:ext cx="7547919" cy="112087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297AFCA-8E69-DE98-463D-2FA9BCF0AC0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859019" y="5308494"/>
            <a:ext cx="7547919" cy="112087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61A065D-CD5C-5187-2E10-3893966873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859019" y="7095965"/>
            <a:ext cx="7547919" cy="112087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44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BEFECB-CF03-7F1C-AB91-43ED0E5E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56" y="3291843"/>
            <a:ext cx="12206289" cy="2366217"/>
          </a:xfrm>
        </p:spPr>
        <p:txBody>
          <a:bodyPr anchor="b">
            <a:noAutofit/>
          </a:bodyPr>
          <a:lstStyle>
            <a:lvl1pPr algn="ctr"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C8C00-90C8-D879-657C-39E4141304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856" y="5794733"/>
            <a:ext cx="12206289" cy="1181700"/>
          </a:xfrm>
        </p:spPr>
        <p:txBody>
          <a:bodyPr anchor="t">
            <a:noAutofit/>
          </a:bodyPr>
          <a:lstStyle>
            <a:lvl1pPr marL="0" indent="0" algn="ctr">
              <a:buNone/>
              <a:defRPr sz="2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76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BEFECB-CF03-7F1C-AB91-43ED0E5E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56" y="3291843"/>
            <a:ext cx="12206289" cy="2366217"/>
          </a:xfrm>
        </p:spPr>
        <p:txBody>
          <a:bodyPr anchor="b">
            <a:noAutofit/>
          </a:bodyPr>
          <a:lstStyle>
            <a:lvl1pPr algn="ctr"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C8C00-90C8-D879-657C-39E4141304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856" y="5794733"/>
            <a:ext cx="12206289" cy="1181700"/>
          </a:xfrm>
        </p:spPr>
        <p:txBody>
          <a:bodyPr anchor="t">
            <a:noAutofit/>
          </a:bodyPr>
          <a:lstStyle>
            <a:lvl1pPr marL="0" indent="0" algn="ctr">
              <a:buNone/>
              <a:defRPr sz="2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051DE302-F517-F6F2-8DBB-05C1E95FF9BA}"/>
              </a:ext>
            </a:extLst>
          </p:cNvPr>
          <p:cNvSpPr/>
          <p:nvPr userDrawn="1"/>
        </p:nvSpPr>
        <p:spPr>
          <a:xfrm>
            <a:off x="3040855" y="7325243"/>
            <a:ext cx="12206291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A2C1D93-9263-296C-980B-2033F4987A2E}"/>
              </a:ext>
            </a:extLst>
          </p:cNvPr>
          <p:cNvSpPr/>
          <p:nvPr userDrawn="1"/>
        </p:nvSpPr>
        <p:spPr>
          <a:xfrm>
            <a:off x="3040855" y="2970412"/>
            <a:ext cx="12206291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</p:spTree>
    <p:extLst>
      <p:ext uri="{BB962C8B-B14F-4D97-AF65-F5344CB8AC3E}">
        <p14:creationId xmlns:p14="http://schemas.microsoft.com/office/powerpoint/2010/main" val="3551938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BEFECB-CF03-7F1C-AB91-43ED0E5E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3291843"/>
            <a:ext cx="8262938" cy="2366217"/>
          </a:xfrm>
        </p:spPr>
        <p:txBody>
          <a:bodyPr anchor="b">
            <a:noAutofit/>
          </a:bodyPr>
          <a:lstStyle>
            <a:lvl1pPr algn="l"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C8C00-90C8-D879-657C-39E4141304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1063" y="5794733"/>
            <a:ext cx="8262938" cy="1181700"/>
          </a:xfrm>
        </p:spPr>
        <p:txBody>
          <a:bodyPr anchor="t">
            <a:noAutofit/>
          </a:bodyPr>
          <a:lstStyle>
            <a:lvl1pPr marL="0" indent="0" algn="l">
              <a:buNone/>
              <a:defRPr sz="2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D5999C54-5396-0470-E6BA-A1B2E36807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658475" y="2202077"/>
            <a:ext cx="7629525" cy="588284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63" y="2651437"/>
            <a:ext cx="5940000" cy="59400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193" y="3273330"/>
            <a:ext cx="10350384" cy="5100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193" y="2651437"/>
            <a:ext cx="10350384" cy="6179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5D0DCCA-8BA3-0294-2EB8-ED93CC6BDC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49193" y="3803105"/>
            <a:ext cx="10350384" cy="478833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01097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72020" y="2946734"/>
            <a:ext cx="4058760" cy="405876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2020" y="7786140"/>
            <a:ext cx="4058760" cy="51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020" y="7164248"/>
            <a:ext cx="4058760" cy="61793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80399A8-15CE-2DFF-5058-EFBACF8E19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4620" y="2946734"/>
            <a:ext cx="4058760" cy="405876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D373013-0B26-6B5B-FBAF-316FE45516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4620" y="7786140"/>
            <a:ext cx="4058760" cy="51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923D3A7-6717-BFDA-8B77-AFD57270C0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14620" y="7164248"/>
            <a:ext cx="4058760" cy="61793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AC62088D-AB1C-F284-31D4-628F14660CD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57221" y="2946734"/>
            <a:ext cx="4058760" cy="405876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50EC9-2639-BE23-DD5C-706D7BB869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657221" y="7786140"/>
            <a:ext cx="4058760" cy="51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2DCBBDE-9854-746D-9EE1-487B2A3A32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57221" y="7164248"/>
            <a:ext cx="4058760" cy="61793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485882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04739" y="3251643"/>
            <a:ext cx="3104148" cy="310414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4739" y="7136438"/>
            <a:ext cx="3104148" cy="51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4739" y="6514545"/>
            <a:ext cx="3104148" cy="61793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79AD52B5-D46B-A529-383E-98EF6FB0212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51406" y="3251643"/>
            <a:ext cx="3104148" cy="310414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AE2E895-BBF3-ACA0-71AD-F864915376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1406" y="7136438"/>
            <a:ext cx="3104148" cy="51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B4C77EF-B687-3473-FEA3-0190F090F6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51406" y="6514545"/>
            <a:ext cx="3104148" cy="61793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E8F9E0BB-5F9E-7044-A6F3-EF6A384842C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498074" y="3251643"/>
            <a:ext cx="3104148" cy="310414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A2104E5-E650-68C8-E76C-B3CB2FAAA7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98074" y="7136438"/>
            <a:ext cx="3104148" cy="51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14544DB6-2A4D-8708-142A-F056F3814A1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98074" y="6514545"/>
            <a:ext cx="3104148" cy="61793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3C46EA8C-DB0B-F929-0F78-F236887423F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344741" y="3251643"/>
            <a:ext cx="3104148" cy="310414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5386C69-5210-6ABA-1737-EBB032A968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4741" y="7136438"/>
            <a:ext cx="3104148" cy="51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95DED95-1DFA-5011-E856-487E0BF3D0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344741" y="6514545"/>
            <a:ext cx="3104148" cy="61793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1487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62" y="2614469"/>
            <a:ext cx="4719638" cy="471963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1063" y="8131505"/>
            <a:ext cx="4719636" cy="51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063" y="7509612"/>
            <a:ext cx="4719636" cy="61793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80399A8-15CE-2DFF-5058-EFBACF8E19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00488" y="2614470"/>
            <a:ext cx="1971819" cy="197181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D373013-0B26-6B5B-FBAF-316FE45516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8795" y="5147456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923D3A7-6717-BFDA-8B77-AFD57270C0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8795" y="4736379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17495C65-A9C2-6760-2EB8-69403C67F2E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828277" y="2614470"/>
            <a:ext cx="1971819" cy="197181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DF48EA3-FB19-95D5-B88B-76DBBD6032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56584" y="5147456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D27D937-0E3B-2890-AFF1-25E3190974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56584" y="4736379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7202B847-E0E1-159C-2E66-8AAB18E532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4956065" y="2614470"/>
            <a:ext cx="1971819" cy="197181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D9BDBC7-69ED-25DC-FA05-C0DC44C066F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84372" y="5147456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8F57406-E682-8E44-344A-43D480008D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484372" y="4736379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Picture Placeholder 11">
            <a:extLst>
              <a:ext uri="{FF2B5EF4-FFF2-40B4-BE49-F238E27FC236}">
                <a16:creationId xmlns:a16="http://schemas.microsoft.com/office/drawing/2014/main" id="{7EA507F2-8F21-5B8D-A430-E3CCA8808BC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700488" y="5696672"/>
            <a:ext cx="1971819" cy="197181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FEEA7A4-D686-069A-7619-036033546E3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28795" y="8229657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D0E6F41-E353-0280-9245-862650AA971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8795" y="7818581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8361E199-4608-07FF-5390-537E1B4A32C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828277" y="5696672"/>
            <a:ext cx="1971819" cy="197181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F4E645ED-7EAC-EFE4-7C86-0C22E5F0FC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356584" y="8229657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7C9D7F74-4B1D-C06D-8CE4-C1D04189452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56584" y="7818581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44C112AC-01D2-5A50-3BE6-431FA98B10A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4956065" y="5696672"/>
            <a:ext cx="1971819" cy="197181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CF107-8F86-DA07-E1F1-90E54AC2B51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484372" y="8229657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A77B277-9F84-AA4E-61B2-C9953C47B90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4484372" y="7818581"/>
            <a:ext cx="2915205" cy="40712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88791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08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E3854D-6A50-C211-16CD-27AD19F6FF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1063" y="2411279"/>
            <a:ext cx="16525875" cy="6199896"/>
          </a:xfrm>
        </p:spPr>
        <p:txBody>
          <a:bodyPr/>
          <a:lstStyle>
            <a:lvl1pPr>
              <a:buClr>
                <a:schemeClr val="tx1"/>
              </a:buClr>
              <a:defRPr sz="2700"/>
            </a:lvl1pPr>
            <a:lvl2pPr>
              <a:buClr>
                <a:schemeClr val="tx1"/>
              </a:buClr>
              <a:defRPr sz="21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650"/>
            </a:lvl4pPr>
            <a:lvl5pPr>
              <a:buClr>
                <a:schemeClr val="tx1"/>
              </a:buClr>
              <a:defRPr sz="16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7224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09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4" y="3931445"/>
            <a:ext cx="7019925" cy="2424111"/>
          </a:xfrm>
        </p:spPr>
        <p:txBody>
          <a:bodyPr wrap="square" anchor="ctr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FDD0AB9-57DA-26EE-6569-8EC25F064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2" y="3140526"/>
            <a:ext cx="8255577" cy="49139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A3DD38-5D79-7EB9-84A7-32AE00505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2" y="2232563"/>
            <a:ext cx="8255577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821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E111DB-A4F6-727D-9A45-519DB447A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D91454C-2D8A-6AD6-FE36-673AA157BE7E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9853BD-2C47-5262-7D17-F184BC6D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5" y="1573134"/>
            <a:ext cx="7612640" cy="337819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4BF9382-7FB9-E1CE-FF1D-7EF9A988C7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424" y="6243639"/>
            <a:ext cx="7612640" cy="24702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5E5ED50-C23B-550A-A44E-B22012AFB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424" y="5335675"/>
            <a:ext cx="7612640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447F3BF-FB5F-7BF4-0721-176FD94F62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0320" y="1573139"/>
            <a:ext cx="8255579" cy="714072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E111DB-A4F6-727D-9A45-519DB447A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D91454C-2D8A-6AD6-FE36-673AA157BE7E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9853BD-2C47-5262-7D17-F184BC6D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5" y="5143501"/>
            <a:ext cx="7771361" cy="337819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4BF9382-7FB9-E1CE-FF1D-7EF9A988C7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1" y="6051465"/>
            <a:ext cx="8251898" cy="24702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5E5ED50-C23B-550A-A44E-B22012AFB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1" y="5143500"/>
            <a:ext cx="8251898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F447F3BF-FB5F-7BF4-0721-176FD94F62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7384" y="1315835"/>
            <a:ext cx="16518515" cy="321147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84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729729" y="879194"/>
            <a:ext cx="4669848" cy="783466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27AC1-99E4-87C5-6AB2-BD537C5E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4" y="876301"/>
            <a:ext cx="11287125" cy="2852738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F89CF16-742B-9AD3-4951-442BF353FEEA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7D30BC7-CE65-CC64-D5B9-56620BE2E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424" y="5143500"/>
            <a:ext cx="5231390" cy="35703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1D033DD-6852-B385-EDA8-28728327AC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424" y="4235537"/>
            <a:ext cx="5231390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BDB5675-1DBE-D17A-4FE3-C2CA2458D0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6799" y="5143500"/>
            <a:ext cx="5231390" cy="35703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07C8966-04AE-FDD6-79AC-66D7B8C637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6799" y="4235537"/>
            <a:ext cx="5231390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186260F-531D-92B8-CE76-F5E12B1A2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3" pos="7665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3DF2F9-A4F1-2B9F-C8F3-B759E7ED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4" y="2228852"/>
            <a:ext cx="8262936" cy="5829297"/>
          </a:xfrm>
        </p:spPr>
        <p:txBody>
          <a:bodyPr wrap="square" anchor="ctr">
            <a:norm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1601AA-D8AE-4BD6-36A2-A20A1AD37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941D97-0B66-6521-13A9-02960E203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76305" y="3136817"/>
            <a:ext cx="7827470" cy="180094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9F5550A-9C41-9F87-9AE0-A1876ABFBA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305" y="2228852"/>
            <a:ext cx="7827470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3A9DCB9-42A9-E7BF-9C94-4D37BE89E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6305" y="6257207"/>
            <a:ext cx="7827470" cy="180094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17D2F7D-1D50-2F04-6A4D-56E6206726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76305" y="5349242"/>
            <a:ext cx="7827470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0AE32FE4-0AB2-5893-8C16-25FAF24256A9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6300" y="5143500"/>
            <a:ext cx="8267700" cy="33781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D6DEB02-D09E-230B-231B-1D0048DD1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D157B0-4969-ADC8-40E4-929945CB2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76305" y="2366043"/>
            <a:ext cx="7827470" cy="24702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E728C4-FE95-3A47-6E1C-B8E8B5B40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305" y="1458079"/>
            <a:ext cx="7827470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6FC5DA4-62A0-88FF-BF5D-9EA63242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1458073"/>
            <a:ext cx="8262938" cy="3378185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34A76BF-7489-7BC1-4760-2B92A24DE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76305" y="6051465"/>
            <a:ext cx="7827470" cy="24702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604F45B-3785-242D-920C-8E91ADB14F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76305" y="5143500"/>
            <a:ext cx="7827470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2A5B4396-2277-277B-B196-5F18A5AF43D4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4" y="876301"/>
            <a:ext cx="11287125" cy="2852738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424" y="5143500"/>
            <a:ext cx="4925291" cy="35703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424" y="4235537"/>
            <a:ext cx="4925291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846A5A-8F37-B136-A0F1-6BD3AD064F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1356" y="5143500"/>
            <a:ext cx="4925291" cy="35703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368FC9E-CAA6-CEA5-3C08-5FF7E8DC60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1356" y="4235537"/>
            <a:ext cx="4925291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AAA5796-F6FB-A6CA-511A-1EEBFE336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74286" y="5143500"/>
            <a:ext cx="4925291" cy="35703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E110970-5FFF-B6C8-AFF0-CD5B6482EF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474286" y="4235537"/>
            <a:ext cx="4925291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18512" cy="1712208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2370" y="3317332"/>
            <a:ext cx="10734569" cy="13234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2370" y="2766880"/>
            <a:ext cx="10734569" cy="5464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D48B3A2-87CA-D940-DA4C-B9BC3A54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72370" y="5393359"/>
            <a:ext cx="10734569" cy="13234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508460C-E2DF-0597-7FA3-BD646563B7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2370" y="4842907"/>
            <a:ext cx="10734569" cy="5464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11F1C81-624D-494F-19CB-D11EAB6E65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2370" y="7469387"/>
            <a:ext cx="10734569" cy="13234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A329C29-2A56-24DC-D206-CD3C51BC52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72370" y="6918935"/>
            <a:ext cx="10734569" cy="5464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CB8E3C6-5F85-DE7D-F543-5AF40FCC6F8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1062" y="2766879"/>
            <a:ext cx="5238752" cy="602590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0"/>
            <a:ext cx="16518515" cy="1846580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423" y="4132958"/>
            <a:ext cx="7066857" cy="1390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423" y="3224992"/>
            <a:ext cx="7066857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5B4E7CA-7C0D-2BE1-900B-1C0AAE8E91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8423" y="6941453"/>
            <a:ext cx="7066857" cy="1390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CB755E1-6469-E746-0C7D-4040975AF0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8423" y="6033487"/>
            <a:ext cx="7066857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F00055C-4FB4-156A-AF90-9C37A8D31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32720" y="4132958"/>
            <a:ext cx="7066857" cy="1390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6F24C38-45DE-B346-8C83-8374C06A25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332720" y="3224992"/>
            <a:ext cx="7066857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51E3AC4-A8F9-CB05-1D9F-FF0DFB9BE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32720" y="6941453"/>
            <a:ext cx="7066857" cy="1390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DD7A8DC-3669-5217-42DD-DCC2E54E0E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332720" y="6033487"/>
            <a:ext cx="7066857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9253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422" y="2779418"/>
            <a:ext cx="11279766" cy="8781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422" y="2257425"/>
            <a:ext cx="11279766" cy="51803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721A43-3435-77D0-8B4B-3D4EBC0A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18512" cy="115252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A1AF92F-4589-AA32-B2C1-AE52DF317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8422" y="4486619"/>
            <a:ext cx="11279766" cy="8781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2219A9A-C6ED-13A6-A853-EEED783D81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8422" y="3964626"/>
            <a:ext cx="11279766" cy="51803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988F608-3F86-988F-C4CD-7FFD9486F1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8422" y="6193820"/>
            <a:ext cx="11279766" cy="8781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211F701-C32D-4699-CD3A-A7AE37A22C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8422" y="5671827"/>
            <a:ext cx="11279766" cy="51803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86D0414-27A3-D725-864E-019081C0A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8422" y="7901021"/>
            <a:ext cx="11279766" cy="8781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A70108FE-3FBD-5CF6-3A83-2ED2AA530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8422" y="7379028"/>
            <a:ext cx="11279766" cy="51803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1">
            <a:extLst>
              <a:ext uri="{FF2B5EF4-FFF2-40B4-BE49-F238E27FC236}">
                <a16:creationId xmlns:a16="http://schemas.microsoft.com/office/drawing/2014/main" id="{A8D27BA7-1C62-86C8-7333-D5A469BD027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358688" y="2257424"/>
            <a:ext cx="5048252" cy="652177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0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32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988FCE7-9EEA-20F9-FBD0-9FBD8476DD5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81063" y="3852108"/>
            <a:ext cx="16518732" cy="493470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marL="0" lvl="0" indent="0">
              <a:buNone/>
            </a:pPr>
            <a:endParaRPr lang="en-GB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BE0BDB-DAD5-EE16-7948-5AC3A14201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301" y="2435739"/>
            <a:ext cx="16518515" cy="12523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10287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78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1851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3E1A22-15E6-99B0-0EA7-06EE8A7893A3}"/>
              </a:ext>
            </a:extLst>
          </p:cNvPr>
          <p:cNvSpPr/>
          <p:nvPr userDrawn="1"/>
        </p:nvSpPr>
        <p:spPr>
          <a:xfrm>
            <a:off x="7958031" y="2684388"/>
            <a:ext cx="2371938" cy="2371938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9D06AB7-04E5-F10D-C6B2-F7500B7940E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58031" y="2684388"/>
            <a:ext cx="2371938" cy="237193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5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685B14C-E40C-F7E2-A95A-62159344B5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9630" y="3314846"/>
            <a:ext cx="1888740" cy="11402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6B3DB33-A6B3-A4C5-F0E6-DC55F19D70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833105" y="6243639"/>
            <a:ext cx="4621791" cy="24702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694B27-8DC7-C525-588E-4C16A56146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833105" y="5335675"/>
            <a:ext cx="4621791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1521D1-FFE0-846B-905D-ED44508458C3}"/>
              </a:ext>
            </a:extLst>
          </p:cNvPr>
          <p:cNvSpPr/>
          <p:nvPr userDrawn="1"/>
        </p:nvSpPr>
        <p:spPr>
          <a:xfrm>
            <a:off x="13910073" y="2684388"/>
            <a:ext cx="2371938" cy="2371938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28DE5FF-7013-50C3-69CB-1D219D8FD7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910073" y="2684388"/>
            <a:ext cx="2371938" cy="237193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5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D17E3F93-5287-1C6E-FE4B-77D084A6F4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4151672" y="3314846"/>
            <a:ext cx="1888740" cy="11402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3CD59CD-553C-A0E8-A2B0-ACF10EE8B74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785147" y="6243639"/>
            <a:ext cx="4621791" cy="24702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3CC586C-1DE6-C4A2-E2B1-396F978D6A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785147" y="5335675"/>
            <a:ext cx="4621791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38AEAC67-8C7E-3DFC-9352-943F162154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6301" y="2529008"/>
            <a:ext cx="5243513" cy="61848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75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EE2173-7CDA-D701-7A87-6EDF98DA0CFF}"/>
              </a:ext>
            </a:extLst>
          </p:cNvPr>
          <p:cNvSpPr/>
          <p:nvPr userDrawn="1"/>
        </p:nvSpPr>
        <p:spPr>
          <a:xfrm>
            <a:off x="2005989" y="2684388"/>
            <a:ext cx="2371938" cy="2371938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2CD237-3717-AD86-1213-EFB7F229EC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05989" y="2684388"/>
            <a:ext cx="2371938" cy="237193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5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6DBD21C-3AA1-5D99-9B09-44D96B28CE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47588" y="3314846"/>
            <a:ext cx="1888740" cy="11402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5A0D9D-9999-05ED-97DF-82D46D5E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3" y="6243639"/>
            <a:ext cx="4621791" cy="24702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83E987C-2F68-C340-20FB-50AA6EA04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063" y="5335675"/>
            <a:ext cx="4621791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3E1A22-15E6-99B0-0EA7-06EE8A7893A3}"/>
              </a:ext>
            </a:extLst>
          </p:cNvPr>
          <p:cNvSpPr/>
          <p:nvPr userDrawn="1"/>
        </p:nvSpPr>
        <p:spPr>
          <a:xfrm>
            <a:off x="7958031" y="2684388"/>
            <a:ext cx="2371938" cy="2371938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9D06AB7-04E5-F10D-C6B2-F7500B7940E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58031" y="2684388"/>
            <a:ext cx="2371938" cy="237193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5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685B14C-E40C-F7E2-A95A-62159344B5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9630" y="3314846"/>
            <a:ext cx="1888740" cy="11402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6B3DB33-A6B3-A4C5-F0E6-DC55F19D70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833105" y="6243639"/>
            <a:ext cx="4621791" cy="24702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694B27-8DC7-C525-588E-4C16A56146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833105" y="5335675"/>
            <a:ext cx="4621791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1521D1-FFE0-846B-905D-ED44508458C3}"/>
              </a:ext>
            </a:extLst>
          </p:cNvPr>
          <p:cNvSpPr/>
          <p:nvPr userDrawn="1"/>
        </p:nvSpPr>
        <p:spPr>
          <a:xfrm>
            <a:off x="13910073" y="2684388"/>
            <a:ext cx="2371938" cy="2371938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28DE5FF-7013-50C3-69CB-1D219D8FD7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910073" y="2684388"/>
            <a:ext cx="2371938" cy="237193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5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D17E3F93-5287-1C6E-FE4B-77D084A6F4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4151672" y="3314846"/>
            <a:ext cx="1888740" cy="11402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3CD59CD-553C-A0E8-A2B0-ACF10EE8B74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785147" y="6243639"/>
            <a:ext cx="4621791" cy="24702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3CC586C-1DE6-C4A2-E2B1-396F978D6A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785147" y="5335675"/>
            <a:ext cx="4621791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608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EE2173-7CDA-D701-7A87-6EDF98DA0CFF}"/>
              </a:ext>
            </a:extLst>
          </p:cNvPr>
          <p:cNvSpPr/>
          <p:nvPr userDrawn="1"/>
        </p:nvSpPr>
        <p:spPr>
          <a:xfrm>
            <a:off x="1511987" y="2684388"/>
            <a:ext cx="2371938" cy="2371938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2CD237-3717-AD86-1213-EFB7F229EC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11987" y="2684388"/>
            <a:ext cx="2371938" cy="237193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5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6DBD21C-3AA1-5D99-9B09-44D96B28CE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53586" y="3314846"/>
            <a:ext cx="1888740" cy="11402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5A0D9D-9999-05ED-97DF-82D46D5E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3" y="6243639"/>
            <a:ext cx="3633788" cy="24702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83E987C-2F68-C340-20FB-50AA6EA04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063" y="5335675"/>
            <a:ext cx="3633788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1851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2CDCC9-7B42-8325-50C8-C0E041345542}"/>
              </a:ext>
            </a:extLst>
          </p:cNvPr>
          <p:cNvSpPr/>
          <p:nvPr userDrawn="1"/>
        </p:nvSpPr>
        <p:spPr>
          <a:xfrm>
            <a:off x="5806896" y="2684388"/>
            <a:ext cx="2371938" cy="2371938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6D49278C-6358-D02B-579B-5E7ED5B0AC8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06896" y="2684388"/>
            <a:ext cx="2371938" cy="237193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5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5983F0-D678-0E01-442D-492EF6F235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8495" y="3314846"/>
            <a:ext cx="1888740" cy="11402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8787902-1083-C53F-BCD7-8B067EA766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5973" y="6243639"/>
            <a:ext cx="3633788" cy="24702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2B67B5C-8D9F-B622-63B4-6087643735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75973" y="5335675"/>
            <a:ext cx="3633788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C15369-F481-7024-9705-6FDF72479195}"/>
              </a:ext>
            </a:extLst>
          </p:cNvPr>
          <p:cNvSpPr/>
          <p:nvPr userDrawn="1"/>
        </p:nvSpPr>
        <p:spPr>
          <a:xfrm>
            <a:off x="10101806" y="2684388"/>
            <a:ext cx="2371938" cy="2371938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052C13B-0098-ADF1-F80D-CF9D4B1EC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01806" y="2684388"/>
            <a:ext cx="2371938" cy="237193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5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776CC3C-8C36-3769-68EC-C44EE52742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343405" y="3314846"/>
            <a:ext cx="1888740" cy="11402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1DB1F3F-F745-B461-21A4-BB077EB093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70882" y="6243639"/>
            <a:ext cx="3633788" cy="24702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C3A481-8899-5C9C-853B-30897D0F2C5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470882" y="5335675"/>
            <a:ext cx="3633788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6946BB-6D5D-EF97-41CD-F22280712B5B}"/>
              </a:ext>
            </a:extLst>
          </p:cNvPr>
          <p:cNvSpPr/>
          <p:nvPr userDrawn="1"/>
        </p:nvSpPr>
        <p:spPr>
          <a:xfrm>
            <a:off x="14396714" y="2684388"/>
            <a:ext cx="2371938" cy="2371938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5F97318-61FA-2F18-0382-A8856C6314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4396714" y="2684388"/>
            <a:ext cx="2371938" cy="237193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5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E2247D-8013-D621-32F1-426DBE0E7C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638313" y="3314846"/>
            <a:ext cx="1888740" cy="11402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7B4FD26-8CA2-1326-9664-99F43F02674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3765790" y="6243639"/>
            <a:ext cx="3633788" cy="24702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6827281-080C-3075-FCE7-5CDA9CD7184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3765790" y="5335675"/>
            <a:ext cx="3633788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38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1851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6" name="Chart Placeholder 25">
            <a:extLst>
              <a:ext uri="{FF2B5EF4-FFF2-40B4-BE49-F238E27FC236}">
                <a16:creationId xmlns:a16="http://schemas.microsoft.com/office/drawing/2014/main" id="{F4B24E60-B27C-5A25-E32D-B6C03828000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81063" y="2445545"/>
            <a:ext cx="7382828" cy="6344123"/>
          </a:xfrm>
        </p:spPr>
        <p:txBody>
          <a:bodyPr/>
          <a:lstStyle/>
          <a:p>
            <a:endParaRPr lang="en-GB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C87ED8-4CE5-C5FF-FD26-3C8956413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16750" y="3353511"/>
            <a:ext cx="7382828" cy="54361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C019D02-6671-C71E-BC8C-FE5992C863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16750" y="2445545"/>
            <a:ext cx="7382828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527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1851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6" name="Chart Placeholder 25">
            <a:extLst>
              <a:ext uri="{FF2B5EF4-FFF2-40B4-BE49-F238E27FC236}">
                <a16:creationId xmlns:a16="http://schemas.microsoft.com/office/drawing/2014/main" id="{F4B24E60-B27C-5A25-E32D-B6C03828000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0024111" y="2445545"/>
            <a:ext cx="7382828" cy="6344123"/>
          </a:xfrm>
        </p:spPr>
        <p:txBody>
          <a:bodyPr/>
          <a:lstStyle/>
          <a:p>
            <a:endParaRPr lang="en-GB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7C87ED8-4CE5-C5FF-FD26-3C8956413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3" y="3353511"/>
            <a:ext cx="7382828" cy="54361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C019D02-6671-C71E-BC8C-FE5992C863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063" y="2445545"/>
            <a:ext cx="7382828" cy="90401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850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4772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8136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4808" y="5383152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881063" y="5621437"/>
            <a:ext cx="1651851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23073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3" y="7005973"/>
            <a:ext cx="4423410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063" y="6098009"/>
            <a:ext cx="4423410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1063" y="4787438"/>
            <a:ext cx="4423410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2798" y="5978867"/>
            <a:ext cx="4423410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566542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524532" y="7005973"/>
            <a:ext cx="4423410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524532" y="6098009"/>
            <a:ext cx="4423410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524532" y="4787438"/>
            <a:ext cx="4423410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2798" y="3497381"/>
            <a:ext cx="4423410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2798" y="2589418"/>
            <a:ext cx="4423410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85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76366" y="5383152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1851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881063" y="5621437"/>
            <a:ext cx="1651851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0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3" y="7005973"/>
            <a:ext cx="3245168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063" y="6098009"/>
            <a:ext cx="3245168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1063" y="4787438"/>
            <a:ext cx="3245168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3632" y="5978867"/>
            <a:ext cx="3245168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839450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6200" y="7005973"/>
            <a:ext cx="3245168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26200" y="6098009"/>
            <a:ext cx="3245168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6200" y="4787438"/>
            <a:ext cx="3245168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189EAD-5F4B-AA86-4234-6FD2DDF216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106650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30F749BF-F427-2D59-B086-55A99286C6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698769" y="5978867"/>
            <a:ext cx="3245168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3632" y="3497381"/>
            <a:ext cx="3245168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53632" y="2589418"/>
            <a:ext cx="3245168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0313C93-29A6-3A40-311C-072490AE27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698769" y="3497381"/>
            <a:ext cx="3245168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21B90FF-CCB6-7695-8F17-60F1539B24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698769" y="2589418"/>
            <a:ext cx="3245168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41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881063" y="5621437"/>
            <a:ext cx="1651851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42512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4" y="7005973"/>
            <a:ext cx="306228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064" y="6098009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1064" y="4787438"/>
            <a:ext cx="306228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6666E3DC-EEDD-CA04-3684-EDA81D3EA96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95516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B7D5CB4-A9B8-F0FA-942E-776B9DC0F1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34068" y="3497561"/>
            <a:ext cx="306228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44CDE9-8EDF-B1D7-A38A-CC58B764A9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34068" y="2589598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83408F-6C45-7053-ADEF-9A3DBFCF79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34068" y="5979245"/>
            <a:ext cx="306228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EBB989C-7590-10DE-3387-664855A467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48519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2CD8AAD-CD39-4791-753A-8193646200F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87071" y="7005973"/>
            <a:ext cx="306228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596FCBE-5E31-B8DB-13FD-BF0DDAB1CCB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87071" y="6098009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305B702-BB02-307E-00B7-98D9589921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7071" y="4787438"/>
            <a:ext cx="306228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BF95EB8-6106-AF3C-78D8-A066647E01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001523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D3A683B-E42E-FA35-E7FB-E74E9769CC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40075" y="3497561"/>
            <a:ext cx="306228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CD109356-9C98-8245-D27A-8A5624904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40075" y="2589598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96809B5-A0D9-D023-DB2E-8E4549DC2C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640075" y="5979245"/>
            <a:ext cx="306228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1E62BD1-B08E-C073-462D-5FBCA240537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254528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811FDA7-E577-43F2-D6FC-983A4B94C80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3893080" y="7005973"/>
            <a:ext cx="306228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A973B8F-AE50-34E5-5B15-81A9592DF2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3893080" y="6098009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ED523784-D992-9AF7-DA1B-2E65987A1D1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3893080" y="4787438"/>
            <a:ext cx="306228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825233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881063" y="5621437"/>
            <a:ext cx="1651851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51434" rIns="51434"/>
          <a:lstStyle/>
          <a:p>
            <a:endParaRPr sz="2025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68192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064" y="7005973"/>
            <a:ext cx="251364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1064" y="6098009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1064" y="4787438"/>
            <a:ext cx="251364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53323434-68DF-9125-D566-F1BACDE11E4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81865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A71903A-36DE-91C7-EFA2-D900997183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94737" y="3491743"/>
            <a:ext cx="251364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3DFFB25-896C-3EDE-6055-EE468DBDD5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94737" y="2583779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73D90FC2-7F19-F7F9-BC95-F4787D4A81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4737" y="5990298"/>
            <a:ext cx="251364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D4F2ECCC-C38D-BBB9-2E75-720DFAEE01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95537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7121663-70D4-3BF1-D4EF-1A9B305BD4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308409" y="7005973"/>
            <a:ext cx="251364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81A776E-11F9-71B1-4551-15342D48D67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8409" y="6098009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F94F1DAA-42A4-61E9-0754-1CCD3BCF2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08409" y="4787438"/>
            <a:ext cx="251364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4898336E-E248-EF46-BA8B-2BF1CFFAB1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09210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E6913C8-FB03-CD49-906E-DD4060DBAD6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22082" y="3491743"/>
            <a:ext cx="251364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4F6B3A7-AADA-116E-D6BB-28E7532917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22082" y="2583779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3BB42D9-4570-1606-4E3F-18FD1A7AF4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22082" y="5990298"/>
            <a:ext cx="251364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1BFCBE9E-B1A3-4422-5CF2-9541FA3C52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822882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DABCB3F4-0842-933F-B8A6-7DEE28D99F1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1735754" y="7005973"/>
            <a:ext cx="251364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D303EBE3-D758-CFCE-E6DE-CDF0FC2B99A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1735754" y="6098009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FE08EFEF-081F-D74C-0DBF-EC347C017A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1735754" y="4787438"/>
            <a:ext cx="251364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926351E-7AD1-9C95-1407-C314C0CC317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536555" y="5372100"/>
            <a:ext cx="339390" cy="476571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1B3E5397-AFF1-792C-EBED-85446B7974C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4449427" y="3491743"/>
            <a:ext cx="2513646" cy="177226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A42B7D2-42FB-CF79-5B03-F53EDE38C4C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4449427" y="2583779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B3E3AE05-5DB9-B07D-BA25-7F7F36F3731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449427" y="5990298"/>
            <a:ext cx="2513646" cy="47657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20141425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9028631" y="6457062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066913" y="4490816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5505" y="4240031"/>
            <a:ext cx="4423410" cy="904011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5505" y="3332066"/>
            <a:ext cx="4423410" cy="904010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9865" y="5385287"/>
            <a:ext cx="1884837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1293" y="5385287"/>
            <a:ext cx="1884837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11009771" y="4490816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179088" y="4243986"/>
            <a:ext cx="4423410" cy="90401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179088" y="3336022"/>
            <a:ext cx="4423410" cy="90401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82720" y="5385287"/>
            <a:ext cx="1884837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2295" y="7909983"/>
            <a:ext cx="4423410" cy="9040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32295" y="7002019"/>
            <a:ext cx="4423410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F12ED1-E6FC-CAF3-E8D7-8CF90E70C735}"/>
              </a:ext>
            </a:extLst>
          </p:cNvPr>
          <p:cNvGrpSpPr/>
          <p:nvPr userDrawn="1"/>
        </p:nvGrpSpPr>
        <p:grpSpPr>
          <a:xfrm>
            <a:off x="6201425" y="4642713"/>
            <a:ext cx="5885151" cy="1961718"/>
            <a:chOff x="4134283" y="2771991"/>
            <a:chExt cx="3923434" cy="13078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1EBDFF-DD4D-EE51-BC1E-DB7938DB35C8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18" name="Arc 47">
                <a:extLst>
                  <a:ext uri="{FF2B5EF4-FFF2-40B4-BE49-F238E27FC236}">
                    <a16:creationId xmlns:a16="http://schemas.microsoft.com/office/drawing/2014/main" id="{E4DE4B97-084F-BE79-F0B6-7986EE407BE3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>
            <p:nvSpPr>
              <p:cNvPr id="19" name="Arc 48">
                <a:extLst>
                  <a:ext uri="{FF2B5EF4-FFF2-40B4-BE49-F238E27FC236}">
                    <a16:creationId xmlns:a16="http://schemas.microsoft.com/office/drawing/2014/main" id="{82558350-B1E5-0448-610A-44649C37BD64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20" name="Arc 49">
                <a:extLst>
                  <a:ext uri="{FF2B5EF4-FFF2-40B4-BE49-F238E27FC236}">
                    <a16:creationId xmlns:a16="http://schemas.microsoft.com/office/drawing/2014/main" id="{0511D30C-DE5F-52F9-32FB-09C7CF5ECDA2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0925D0-ADDD-119C-A9E9-28F20877EE32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A63830B9-DCC1-24B1-A2DA-780A683EB23C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57CC20A1-E377-FFDC-5F6F-17DEBD13B64F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7AB0D640-8DB6-4E60-26BF-9C8D0C2D7B86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240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8055830" y="6442274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1851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6094114" y="4482452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0666" y="5288396"/>
            <a:ext cx="4065509" cy="11798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666" y="4380431"/>
            <a:ext cx="4065509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7487" y="5420288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29102" y="5420288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10017547" y="4482452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10409" y="3236445"/>
            <a:ext cx="3957780" cy="11798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10409" y="2328481"/>
            <a:ext cx="3957780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90716" y="5420288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189EAD-5F4B-AA86-4234-6FD2DDF21698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1979263" y="6442274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30F749BF-F427-2D59-B086-55A99286C6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152331" y="5420288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1436" y="7767648"/>
            <a:ext cx="3957780" cy="11798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1436" y="6859684"/>
            <a:ext cx="3957780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0313C93-29A6-3A40-311C-072490AE27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341430" y="5262411"/>
            <a:ext cx="4065509" cy="11798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21B90FF-CCB6-7695-8F17-60F1539B24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341430" y="4354447"/>
            <a:ext cx="4065509" cy="90401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01071-7F47-1346-31A5-21084507599F}"/>
              </a:ext>
            </a:extLst>
          </p:cNvPr>
          <p:cNvGrpSpPr/>
          <p:nvPr userDrawn="1"/>
        </p:nvGrpSpPr>
        <p:grpSpPr>
          <a:xfrm>
            <a:off x="5228625" y="4640578"/>
            <a:ext cx="7846866" cy="1961718"/>
            <a:chOff x="4134283" y="3357980"/>
            <a:chExt cx="5231244" cy="13078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69EF49-5B06-2455-F4D8-CBEDF0DAEA56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34" name="Arc 47">
                <a:extLst>
                  <a:ext uri="{FF2B5EF4-FFF2-40B4-BE49-F238E27FC236}">
                    <a16:creationId xmlns:a16="http://schemas.microsoft.com/office/drawing/2014/main" id="{55DF066B-1DF3-81AC-D644-7F0B5B75E856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35" name="Arc 48">
                <a:extLst>
                  <a:ext uri="{FF2B5EF4-FFF2-40B4-BE49-F238E27FC236}">
                    <a16:creationId xmlns:a16="http://schemas.microsoft.com/office/drawing/2014/main" id="{3ACDB1F2-4FA7-F63C-C7BD-518AA30C3EDA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E3BC9B-591C-D173-B632-44A7B557115D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32" name="Arc 47">
                <a:extLst>
                  <a:ext uri="{FF2B5EF4-FFF2-40B4-BE49-F238E27FC236}">
                    <a16:creationId xmlns:a16="http://schemas.microsoft.com/office/drawing/2014/main" id="{67DD7A6F-1877-A86D-07AB-13C92DB56525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 dirty="0"/>
              </a:p>
            </p:txBody>
          </p:sp>
          <p:sp>
            <p:nvSpPr>
              <p:cNvPr id="33" name="Arc 48">
                <a:extLst>
                  <a:ext uri="{FF2B5EF4-FFF2-40B4-BE49-F238E27FC236}">
                    <a16:creationId xmlns:a16="http://schemas.microsoft.com/office/drawing/2014/main" id="{0AE27A02-1D80-801C-6DB2-F51D717C89D3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22CBFB-FBA0-17F3-4208-2DFB53CFC537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B9EAC7BB-8C9A-63E0-7E30-66C12F476ECA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6AF063EA-FBB7-CCBD-74B8-52C7787804A0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F88A0C-5307-566B-8F00-314333B97421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8C71A760-F23A-9F4B-9433-BA0B3B7066F4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6DB8903B-5B37-CB4D-F896-9BF9EAC3CCBB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80779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087678" y="4485666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9414" y="3268857"/>
            <a:ext cx="306228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9414" y="2360894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0747" y="5383151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6666E3DC-EEDD-CA04-3684-EDA81D3EA963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7058155" y="6440295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B7D5CB4-A9B8-F0FA-942E-776B9DC0F1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36135" y="7721313"/>
            <a:ext cx="306228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44CDE9-8EDF-B1D7-A38A-CC58B764A9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36135" y="6813350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83408F-6C45-7053-ADEF-9A3DBFCF79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31224" y="5383151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EBB989C-7590-10DE-3387-664855A4676E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9028631" y="4485666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2CD8AAD-CD39-4791-753A-8193646200F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12856" y="3274406"/>
            <a:ext cx="306228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596FCBE-5E31-B8DB-13FD-BF0DDAB1CCB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12856" y="2366443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305B702-BB02-307E-00B7-98D9589921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01700" y="5383151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BF95EB8-6106-AF3C-78D8-A066647E019C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10999108" y="6440295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D3A683B-E42E-FA35-E7FB-E74E9769CC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589577" y="7695425"/>
            <a:ext cx="306228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CD109356-9C98-8245-D27A-8A5624904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89577" y="6787461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96809B5-A0D9-D023-DB2E-8E4549DC2C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172177" y="5383151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1E62BD1-B08E-C073-462D-5FBCA240537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12969586" y="4485666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811FDA7-E577-43F2-D6FC-983A4B94C80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1566301" y="3272811"/>
            <a:ext cx="306228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A973B8F-AE50-34E5-5B15-81A9592DF2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1566301" y="2364848"/>
            <a:ext cx="306228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ED523784-D992-9AF7-DA1B-2E65987A1D1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42655" y="5383151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A760F7-0747-67F3-5F50-AE6497458188}"/>
              </a:ext>
            </a:extLst>
          </p:cNvPr>
          <p:cNvGrpSpPr/>
          <p:nvPr userDrawn="1"/>
        </p:nvGrpSpPr>
        <p:grpSpPr>
          <a:xfrm>
            <a:off x="4239710" y="4640577"/>
            <a:ext cx="9808583" cy="1961718"/>
            <a:chOff x="3480378" y="3357980"/>
            <a:chExt cx="6539055" cy="1307812"/>
          </a:xfrm>
        </p:grpSpPr>
        <p:sp>
          <p:nvSpPr>
            <p:cNvPr id="13" name="Arc 47">
              <a:extLst>
                <a:ext uri="{FF2B5EF4-FFF2-40B4-BE49-F238E27FC236}">
                  <a16:creationId xmlns:a16="http://schemas.microsoft.com/office/drawing/2014/main" id="{050E31AC-DC15-76A7-0044-89F73DD55431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5" name="Arc 47">
              <a:extLst>
                <a:ext uri="{FF2B5EF4-FFF2-40B4-BE49-F238E27FC236}">
                  <a16:creationId xmlns:a16="http://schemas.microsoft.com/office/drawing/2014/main" id="{BAB3493B-0633-F805-EAE2-F104DC71D026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6" name="Arc 48">
              <a:extLst>
                <a:ext uri="{FF2B5EF4-FFF2-40B4-BE49-F238E27FC236}">
                  <a16:creationId xmlns:a16="http://schemas.microsoft.com/office/drawing/2014/main" id="{6D904B10-FEA0-430E-1D9F-3AFF714CA144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7" name="Arc 47">
              <a:extLst>
                <a:ext uri="{FF2B5EF4-FFF2-40B4-BE49-F238E27FC236}">
                  <a16:creationId xmlns:a16="http://schemas.microsoft.com/office/drawing/2014/main" id="{7321788F-60E5-E432-F88B-8FA1F88E81FE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  <p:sp>
          <p:nvSpPr>
            <p:cNvPr id="21" name="Arc 48">
              <a:extLst>
                <a:ext uri="{FF2B5EF4-FFF2-40B4-BE49-F238E27FC236}">
                  <a16:creationId xmlns:a16="http://schemas.microsoft.com/office/drawing/2014/main" id="{DB3FF764-2681-4862-6B4A-6AB165D97309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9F48BF63-6577-A129-5E9D-C964E089C301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C817092-36E1-9F2E-7A9F-C1C1BA0EDDE2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BEDDCCC-D2F6-CB96-E105-E76320D1A6BA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ACCA5710-2188-192B-BA07-258251BE2958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77038E81-AFCA-297C-B59C-35E69E539FB7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</p:spTree>
    <p:extLst>
      <p:ext uri="{BB962C8B-B14F-4D97-AF65-F5344CB8AC3E}">
        <p14:creationId xmlns:p14="http://schemas.microsoft.com/office/powerpoint/2010/main" val="41935043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5" cy="1395411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4182313" y="4500867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0857" y="3224577"/>
            <a:ext cx="251364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0857" y="2316614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5380" y="5388867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53323434-68DF-9125-D566-F1BACDE11E4B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6065659" y="6462638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A71903A-36DE-91C7-EFA2-D900997183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91529" y="7806543"/>
            <a:ext cx="251364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3DFFB25-896C-3EDE-6055-EE468DBDD5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91529" y="6898580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73D90FC2-7F19-F7F9-BC95-F4787D4A81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60371" y="5388867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D4F2ECCC-C38D-BBB9-2E75-720DFAEE01CD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8036845" y="4500770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7121663-70D4-3BF1-D4EF-1A9B305BD4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2201" y="3224577"/>
            <a:ext cx="251364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81A776E-11F9-71B1-4551-15342D48D67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942201" y="2316614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F94F1DAA-42A4-61E9-0754-1CCD3BCF2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23334" y="5388867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4898336E-E248-EF46-BA8B-2BF1CFFAB124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10008031" y="6462638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E6913C8-FB03-CD49-906E-DD4060DBAD6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92873" y="7806543"/>
            <a:ext cx="251364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4F6B3A7-AADA-116E-D6BB-28E7532917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892873" y="6898580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3BB42D9-4570-1606-4E3F-18FD1A7AF4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86297" y="5388867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1BFCBE9E-B1A3-4422-5CF2-9541FA3C5246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11979217" y="4500770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DABCB3F4-0842-933F-B8A6-7DEE28D99F1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843545" y="3231144"/>
            <a:ext cx="251364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D303EBE3-D758-CFCE-E6DE-CDF0FC2B99A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843545" y="2323181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FE08EFEF-081F-D74C-0DBF-EC347C017A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1149260" y="5388867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926351E-7AD1-9C95-1407-C314C0CC317B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3935676" y="6462638"/>
            <a:ext cx="230738" cy="324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1B3E5397-AFF1-792C-EBED-85446B7974C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794220" y="7806543"/>
            <a:ext cx="2513646" cy="11826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A42B7D2-42FB-CF79-5B03-F53EDE38C4C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2794220" y="6898580"/>
            <a:ext cx="2513646" cy="90401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B3E3AE05-5DB9-B07D-BA25-7F7F36F3731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108743" y="5388867"/>
            <a:ext cx="1884600" cy="47657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Milestone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42065-0956-886E-8D50-13A5E23F80D6}"/>
              </a:ext>
            </a:extLst>
          </p:cNvPr>
          <p:cNvGrpSpPr/>
          <p:nvPr userDrawn="1"/>
        </p:nvGrpSpPr>
        <p:grpSpPr>
          <a:xfrm>
            <a:off x="3258851" y="4652960"/>
            <a:ext cx="11770299" cy="1961718"/>
            <a:chOff x="2105892" y="3357980"/>
            <a:chExt cx="7846866" cy="1307812"/>
          </a:xfrm>
        </p:grpSpPr>
        <p:sp>
          <p:nvSpPr>
            <p:cNvPr id="7" name="Arc 48">
              <a:extLst>
                <a:ext uri="{FF2B5EF4-FFF2-40B4-BE49-F238E27FC236}">
                  <a16:creationId xmlns:a16="http://schemas.microsoft.com/office/drawing/2014/main" id="{EC850A60-C20A-8395-7234-45A3366219FC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0" name="Arc 47">
              <a:extLst>
                <a:ext uri="{FF2B5EF4-FFF2-40B4-BE49-F238E27FC236}">
                  <a16:creationId xmlns:a16="http://schemas.microsoft.com/office/drawing/2014/main" id="{A0E80446-5E4B-C665-6CFB-7165CD4931A0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1" name="Arc 47">
              <a:extLst>
                <a:ext uri="{FF2B5EF4-FFF2-40B4-BE49-F238E27FC236}">
                  <a16:creationId xmlns:a16="http://schemas.microsoft.com/office/drawing/2014/main" id="{A483ED77-8DE6-0A70-9864-0B25285EF399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2" name="Arc 48">
              <a:extLst>
                <a:ext uri="{FF2B5EF4-FFF2-40B4-BE49-F238E27FC236}">
                  <a16:creationId xmlns:a16="http://schemas.microsoft.com/office/drawing/2014/main" id="{C0781424-C361-E569-C2E5-818CB90302F9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3" name="Arc 47">
              <a:extLst>
                <a:ext uri="{FF2B5EF4-FFF2-40B4-BE49-F238E27FC236}">
                  <a16:creationId xmlns:a16="http://schemas.microsoft.com/office/drawing/2014/main" id="{C5BC891C-DA63-19BD-19F3-2D26B0FF68EC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 dirty="0"/>
            </a:p>
          </p:txBody>
        </p:sp>
        <p:sp>
          <p:nvSpPr>
            <p:cNvPr id="14" name="Arc 48">
              <a:extLst>
                <a:ext uri="{FF2B5EF4-FFF2-40B4-BE49-F238E27FC236}">
                  <a16:creationId xmlns:a16="http://schemas.microsoft.com/office/drawing/2014/main" id="{D79DB29A-0810-7DFE-9053-128F395BB5E3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0A50CFDB-C446-FF8C-E209-3F041E442B41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6980E86-E4FB-22C1-4406-0D82C266B0DA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D4A39C9-E6A3-3B71-7A3C-59E2BBF28432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F9E7552-A40C-A6B7-2258-AF322F0FD3BF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573ABE9-21D1-D87C-E9AB-3703CD1EBDFA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95C9FE2-0C8F-8E77-BF2A-00588F78C29A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</p:grpSp>
    </p:spTree>
    <p:extLst>
      <p:ext uri="{BB962C8B-B14F-4D97-AF65-F5344CB8AC3E}">
        <p14:creationId xmlns:p14="http://schemas.microsoft.com/office/powerpoint/2010/main" val="1068048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97C484F-84DC-25EA-C07C-C76534AB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876302"/>
            <a:ext cx="16525874" cy="2581275"/>
          </a:xfrm>
        </p:spPr>
        <p:txBody>
          <a:bodyPr wrap="square" anchor="t">
            <a:noAutofit/>
          </a:bodyPr>
          <a:lstStyle>
            <a:lvl1pPr>
              <a:defRPr sz="6600" b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881063" y="8971163"/>
            <a:ext cx="16518515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51434" rIns="51434"/>
          <a:lstStyle/>
          <a:p>
            <a:pPr lvl="0"/>
            <a:endParaRPr sz="2025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600000" cy="6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4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image" Target="../media/image1.jpe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8285"/>
            <a:ext cx="15773400" cy="1987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7844"/>
            <a:ext cx="15773400" cy="6527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3775" y="329804"/>
            <a:ext cx="559733" cy="546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7025824" y="9413822"/>
            <a:ext cx="567929" cy="400610"/>
            <a:chOff x="0" y="0"/>
            <a:chExt cx="504824" cy="356095"/>
          </a:xfrm>
        </p:grpSpPr>
        <p:sp>
          <p:nvSpPr>
            <p:cNvPr id="19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2025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2025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2025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6061214" y="9391241"/>
            <a:ext cx="1139670" cy="403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1434" rIns="51434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2250" dirty="0"/>
              <a:t>NEXT</a:t>
            </a:r>
          </a:p>
        </p:txBody>
      </p:sp>
      <p:grpSp>
        <p:nvGrpSpPr>
          <p:cNvPr id="4" name="Group 3" hidden="1">
            <a:extLst>
              <a:ext uri="{FF2B5EF4-FFF2-40B4-BE49-F238E27FC236}">
                <a16:creationId xmlns:a16="http://schemas.microsoft.com/office/drawing/2014/main" id="{B3A606B9-7A85-A653-3B7B-A73C925E35A3}"/>
              </a:ext>
            </a:extLst>
          </p:cNvPr>
          <p:cNvGrpSpPr/>
          <p:nvPr userDrawn="1"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grpSp>
          <p:nvGrpSpPr>
            <p:cNvPr id="5" name="Group 4" hidden="1">
              <a:extLst>
                <a:ext uri="{FF2B5EF4-FFF2-40B4-BE49-F238E27FC236}">
                  <a16:creationId xmlns:a16="http://schemas.microsoft.com/office/drawing/2014/main" id="{0DA89A57-887E-CE8C-8768-88BCAD4C8758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13" name="Rectangle 12" hidden="1">
                <a:extLst>
                  <a:ext uri="{FF2B5EF4-FFF2-40B4-BE49-F238E27FC236}">
                    <a16:creationId xmlns:a16="http://schemas.microsoft.com/office/drawing/2014/main" id="{D34F6CA2-EFE0-824A-3557-295549EC196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14" name="Rectangle 13" hidden="1">
                <a:extLst>
                  <a:ext uri="{FF2B5EF4-FFF2-40B4-BE49-F238E27FC236}">
                    <a16:creationId xmlns:a16="http://schemas.microsoft.com/office/drawing/2014/main" id="{D4F5DF5E-C25C-E06B-DA76-269A78A78FBC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15" name="Rectangle 14" hidden="1">
                <a:extLst>
                  <a:ext uri="{FF2B5EF4-FFF2-40B4-BE49-F238E27FC236}">
                    <a16:creationId xmlns:a16="http://schemas.microsoft.com/office/drawing/2014/main" id="{E5E2181D-DEA5-A52B-A99C-F438E7F9CC19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16" name="Rectangle 15" hidden="1">
                <a:extLst>
                  <a:ext uri="{FF2B5EF4-FFF2-40B4-BE49-F238E27FC236}">
                    <a16:creationId xmlns:a16="http://schemas.microsoft.com/office/drawing/2014/main" id="{93FE8CC2-C679-9344-20A3-EBB5357EBCA9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17" name="Rectangle 16" hidden="1">
                <a:extLst>
                  <a:ext uri="{FF2B5EF4-FFF2-40B4-BE49-F238E27FC236}">
                    <a16:creationId xmlns:a16="http://schemas.microsoft.com/office/drawing/2014/main" id="{F8A77995-221D-057E-4A69-0AE8C4EB94F6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sp>
            <p:nvSpPr>
              <p:cNvPr id="18" name="Rectangle 17" hidden="1">
                <a:extLst>
                  <a:ext uri="{FF2B5EF4-FFF2-40B4-BE49-F238E27FC236}">
                    <a16:creationId xmlns:a16="http://schemas.microsoft.com/office/drawing/2014/main" id="{8C44B415-B294-F664-88CA-45B04EC24A3C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</p:grpSp>
        <p:sp>
          <p:nvSpPr>
            <p:cNvPr id="12" name="Frame 11" hidden="1">
              <a:extLst>
                <a:ext uri="{FF2B5EF4-FFF2-40B4-BE49-F238E27FC236}">
                  <a16:creationId xmlns:a16="http://schemas.microsoft.com/office/drawing/2014/main" id="{6BFAFB4F-E8FA-5E73-79F0-1505E014673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E88FD4-43FA-F80D-DA99-3B57A0B9973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302" y="9565799"/>
            <a:ext cx="381476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8" r:id="rId2"/>
    <p:sldLayoutId id="2147483709" r:id="rId3"/>
    <p:sldLayoutId id="2147483686" r:id="rId4"/>
    <p:sldLayoutId id="2147483714" r:id="rId5"/>
    <p:sldLayoutId id="2147483715" r:id="rId6"/>
    <p:sldLayoutId id="2147483685" r:id="rId7"/>
    <p:sldLayoutId id="2147483703" r:id="rId8"/>
    <p:sldLayoutId id="2147483695" r:id="rId9"/>
    <p:sldLayoutId id="2147483710" r:id="rId10"/>
    <p:sldLayoutId id="2147483711" r:id="rId11"/>
    <p:sldLayoutId id="2147483701" r:id="rId12"/>
    <p:sldLayoutId id="2147483702" r:id="rId13"/>
    <p:sldLayoutId id="2147483700" r:id="rId14"/>
    <p:sldLayoutId id="2147483712" r:id="rId15"/>
    <p:sldLayoutId id="2147483713" r:id="rId16"/>
    <p:sldLayoutId id="2147483717" r:id="rId17"/>
    <p:sldLayoutId id="2147483718" r:id="rId18"/>
    <p:sldLayoutId id="2147483719" r:id="rId19"/>
    <p:sldLayoutId id="2147483720" r:id="rId20"/>
    <p:sldLayoutId id="2147483716" r:id="rId21"/>
    <p:sldLayoutId id="2147483721" r:id="rId22"/>
    <p:sldLayoutId id="2147483676" r:id="rId23"/>
    <p:sldLayoutId id="2147483722" r:id="rId24"/>
    <p:sldLayoutId id="2147483674" r:id="rId25"/>
    <p:sldLayoutId id="2147483675" r:id="rId26"/>
    <p:sldLayoutId id="2147483677" r:id="rId27"/>
    <p:sldLayoutId id="2147483673" r:id="rId28"/>
    <p:sldLayoutId id="2147483696" r:id="rId29"/>
    <p:sldLayoutId id="2147483697" r:id="rId30"/>
    <p:sldLayoutId id="2147483723" r:id="rId31"/>
    <p:sldLayoutId id="2147483687" r:id="rId32"/>
    <p:sldLayoutId id="2147483683" r:id="rId33"/>
    <p:sldLayoutId id="2147483682" r:id="rId34"/>
    <p:sldLayoutId id="2147483684" r:id="rId35"/>
    <p:sldLayoutId id="2147483698" r:id="rId36"/>
    <p:sldLayoutId id="2147483699" r:id="rId37"/>
    <p:sldLayoutId id="2147483691" r:id="rId38"/>
    <p:sldLayoutId id="2147483692" r:id="rId39"/>
    <p:sldLayoutId id="2147483693" r:id="rId40"/>
    <p:sldLayoutId id="2147483694" r:id="rId41"/>
    <p:sldLayoutId id="2147483704" r:id="rId42"/>
    <p:sldLayoutId id="2147483705" r:id="rId43"/>
    <p:sldLayoutId id="2147483706" r:id="rId44"/>
    <p:sldLayoutId id="2147483707" r:id="rId45"/>
    <p:sldLayoutId id="2147483679" r:id="rId46"/>
    <p:sldLayoutId id="2147483680" r:id="rId47"/>
    <p:sldLayoutId id="2147483724" r:id="rId4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28" userDrawn="1">
          <p15:clr>
            <a:srgbClr val="F26B43"/>
          </p15:clr>
        </p15:guide>
        <p15:guide id="2" pos="555" userDrawn="1">
          <p15:clr>
            <a:srgbClr val="F26B43"/>
          </p15:clr>
        </p15:guide>
        <p15:guide id="3" orient="horz" pos="552" userDrawn="1">
          <p15:clr>
            <a:srgbClr val="F26B43"/>
          </p15:clr>
        </p15:guide>
        <p15:guide id="4" pos="10965" userDrawn="1">
          <p15:clr>
            <a:srgbClr val="F26B43"/>
          </p15:clr>
        </p15:guide>
        <p15:guide id="5" pos="1916" userDrawn="1">
          <p15:clr>
            <a:srgbClr val="F26B43"/>
          </p15:clr>
        </p15:guide>
        <p15:guide id="6" pos="3855" userDrawn="1">
          <p15:clr>
            <a:srgbClr val="F26B43"/>
          </p15:clr>
        </p15:guide>
        <p15:guide id="7" pos="5760" userDrawn="1">
          <p15:clr>
            <a:srgbClr val="F26B43"/>
          </p15:clr>
        </p15:guide>
        <p15:guide id="8" pos="7665" userDrawn="1">
          <p15:clr>
            <a:srgbClr val="F26B43"/>
          </p15:clr>
        </p15:guide>
        <p15:guide id="9" pos="9605" userDrawn="1">
          <p15:clr>
            <a:srgbClr val="F26B43"/>
          </p15:clr>
        </p15:guide>
        <p15:guide id="10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ofwomeninstem.wixsite.com/my-site/post/the-impact-of-artificial-intelligence-on-healthcare-revolutionizing-patient-care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trueanthem.com/the-importance-of-human-and-ai-collaboration/" TargetMode="Externa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6933389" y="7089843"/>
            <a:ext cx="4421221" cy="4421221"/>
          </a:xfrm>
          <a:custGeom>
            <a:avLst/>
            <a:gdLst/>
            <a:ahLst/>
            <a:cxnLst/>
            <a:rect l="l" t="t" r="r" b="b"/>
            <a:pathLst>
              <a:path w="4421221" h="4421221">
                <a:moveTo>
                  <a:pt x="0" y="0"/>
                </a:moveTo>
                <a:lnTo>
                  <a:pt x="4421222" y="0"/>
                </a:lnTo>
                <a:lnTo>
                  <a:pt x="4421222" y="4421221"/>
                </a:lnTo>
                <a:lnTo>
                  <a:pt x="0" y="4421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310191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 flipV="1">
            <a:off x="6933389" y="0"/>
            <a:ext cx="4421221" cy="4421221"/>
          </a:xfrm>
          <a:custGeom>
            <a:avLst/>
            <a:gdLst/>
            <a:ahLst/>
            <a:cxnLst/>
            <a:rect l="l" t="t" r="r" b="b"/>
            <a:pathLst>
              <a:path w="4421221" h="4421221">
                <a:moveTo>
                  <a:pt x="4421222" y="4421221"/>
                </a:moveTo>
                <a:lnTo>
                  <a:pt x="0" y="4421221"/>
                </a:lnTo>
                <a:lnTo>
                  <a:pt x="0" y="0"/>
                </a:lnTo>
                <a:lnTo>
                  <a:pt x="4421222" y="0"/>
                </a:lnTo>
                <a:lnTo>
                  <a:pt x="4421222" y="44212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82302" y="3577533"/>
            <a:ext cx="9523396" cy="240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2"/>
              </a:lnSpc>
              <a:spcBef>
                <a:spcPct val="0"/>
              </a:spcBef>
            </a:pPr>
            <a:r>
              <a:rPr lang="en-US" sz="14015" b="1" spc="-560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AYU.AI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55297" y="5669465"/>
            <a:ext cx="8093326" cy="628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6"/>
              </a:lnSpc>
              <a:spcBef>
                <a:spcPct val="0"/>
              </a:spcBef>
            </a:pPr>
            <a:r>
              <a:rPr lang="en-US" sz="3711" spc="-148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India’s First Truly Smart Healthcare App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0972800" y="6310191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9"/>
                </a:lnTo>
                <a:lnTo>
                  <a:pt x="7315200" y="39768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72374" y="4582391"/>
            <a:ext cx="695520" cy="672757"/>
          </a:xfrm>
          <a:custGeom>
            <a:avLst/>
            <a:gdLst/>
            <a:ahLst/>
            <a:cxnLst/>
            <a:rect l="l" t="t" r="r" b="b"/>
            <a:pathLst>
              <a:path w="695520" h="672757">
                <a:moveTo>
                  <a:pt x="0" y="0"/>
                </a:moveTo>
                <a:lnTo>
                  <a:pt x="695520" y="0"/>
                </a:lnTo>
                <a:lnTo>
                  <a:pt x="695520" y="672758"/>
                </a:lnTo>
                <a:lnTo>
                  <a:pt x="0" y="672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741526" y="981075"/>
            <a:ext cx="10141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69060" y="981075"/>
            <a:ext cx="1338451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0849" y="981075"/>
            <a:ext cx="13384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90F83-90CD-B4D4-A729-D52F348D190A}"/>
              </a:ext>
            </a:extLst>
          </p:cNvPr>
          <p:cNvSpPr txBox="1"/>
          <p:nvPr/>
        </p:nvSpPr>
        <p:spPr>
          <a:xfrm>
            <a:off x="7395540" y="6453995"/>
            <a:ext cx="3496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POWERED BY SARVAM.AI</a:t>
            </a:r>
            <a:endParaRPr lang="en-IN" sz="1600" i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528D8-6A6F-B7D2-D5D7-38AB29750A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50" cy="128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6933389" y="7089843"/>
            <a:ext cx="4421221" cy="4421221"/>
          </a:xfrm>
          <a:custGeom>
            <a:avLst/>
            <a:gdLst/>
            <a:ahLst/>
            <a:cxnLst/>
            <a:rect l="l" t="t" r="r" b="b"/>
            <a:pathLst>
              <a:path w="4421221" h="4421221">
                <a:moveTo>
                  <a:pt x="0" y="0"/>
                </a:moveTo>
                <a:lnTo>
                  <a:pt x="4421222" y="0"/>
                </a:lnTo>
                <a:lnTo>
                  <a:pt x="4421222" y="4421221"/>
                </a:lnTo>
                <a:lnTo>
                  <a:pt x="0" y="4421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406017"/>
            <a:ext cx="5299467" cy="2880983"/>
          </a:xfrm>
          <a:custGeom>
            <a:avLst/>
            <a:gdLst/>
            <a:ahLst/>
            <a:cxnLst/>
            <a:rect l="l" t="t" r="r" b="b"/>
            <a:pathLst>
              <a:path w="5299467" h="2880983">
                <a:moveTo>
                  <a:pt x="0" y="0"/>
                </a:moveTo>
                <a:lnTo>
                  <a:pt x="5299467" y="0"/>
                </a:lnTo>
                <a:lnTo>
                  <a:pt x="5299467" y="2880983"/>
                </a:lnTo>
                <a:lnTo>
                  <a:pt x="0" y="288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82302" y="3802263"/>
            <a:ext cx="9523396" cy="240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2"/>
              </a:lnSpc>
              <a:spcBef>
                <a:spcPct val="0"/>
              </a:spcBef>
            </a:pPr>
            <a:r>
              <a:rPr lang="en-US" sz="14015" b="1" spc="-56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2988533" y="7406017"/>
            <a:ext cx="5299467" cy="2880983"/>
          </a:xfrm>
          <a:custGeom>
            <a:avLst/>
            <a:gdLst/>
            <a:ahLst/>
            <a:cxnLst/>
            <a:rect l="l" t="t" r="r" b="b"/>
            <a:pathLst>
              <a:path w="5299467" h="2880983">
                <a:moveTo>
                  <a:pt x="5299467" y="0"/>
                </a:moveTo>
                <a:lnTo>
                  <a:pt x="0" y="0"/>
                </a:lnTo>
                <a:lnTo>
                  <a:pt x="0" y="2880983"/>
                </a:lnTo>
                <a:lnTo>
                  <a:pt x="5299467" y="2880983"/>
                </a:lnTo>
                <a:lnTo>
                  <a:pt x="52994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5672374" y="4807121"/>
            <a:ext cx="695520" cy="672757"/>
          </a:xfrm>
          <a:custGeom>
            <a:avLst/>
            <a:gdLst/>
            <a:ahLst/>
            <a:cxnLst/>
            <a:rect l="l" t="t" r="r" b="b"/>
            <a:pathLst>
              <a:path w="695520" h="672757">
                <a:moveTo>
                  <a:pt x="695520" y="0"/>
                </a:moveTo>
                <a:lnTo>
                  <a:pt x="0" y="0"/>
                </a:lnTo>
                <a:lnTo>
                  <a:pt x="0" y="672758"/>
                </a:lnTo>
                <a:lnTo>
                  <a:pt x="695520" y="672758"/>
                </a:lnTo>
                <a:lnTo>
                  <a:pt x="69552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20106" y="4807121"/>
            <a:ext cx="695520" cy="672757"/>
          </a:xfrm>
          <a:custGeom>
            <a:avLst/>
            <a:gdLst/>
            <a:ahLst/>
            <a:cxnLst/>
            <a:rect l="l" t="t" r="r" b="b"/>
            <a:pathLst>
              <a:path w="695520" h="672757">
                <a:moveTo>
                  <a:pt x="0" y="0"/>
                </a:moveTo>
                <a:lnTo>
                  <a:pt x="695520" y="0"/>
                </a:lnTo>
                <a:lnTo>
                  <a:pt x="695520" y="672758"/>
                </a:lnTo>
                <a:lnTo>
                  <a:pt x="0" y="672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029265" y="-648916"/>
            <a:ext cx="4421221" cy="4421221"/>
          </a:xfrm>
          <a:custGeom>
            <a:avLst/>
            <a:gdLst/>
            <a:ahLst/>
            <a:cxnLst/>
            <a:rect l="l" t="t" r="r" b="b"/>
            <a:pathLst>
              <a:path w="4421221" h="4421221">
                <a:moveTo>
                  <a:pt x="0" y="0"/>
                </a:moveTo>
                <a:lnTo>
                  <a:pt x="4421221" y="0"/>
                </a:lnTo>
                <a:lnTo>
                  <a:pt x="4421221" y="4421221"/>
                </a:lnTo>
                <a:lnTo>
                  <a:pt x="0" y="4421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12838079" y="-648916"/>
            <a:ext cx="4421221" cy="4421221"/>
          </a:xfrm>
          <a:custGeom>
            <a:avLst/>
            <a:gdLst/>
            <a:ahLst/>
            <a:cxnLst/>
            <a:rect l="l" t="t" r="r" b="b"/>
            <a:pathLst>
              <a:path w="4421221" h="4421221">
                <a:moveTo>
                  <a:pt x="0" y="0"/>
                </a:moveTo>
                <a:lnTo>
                  <a:pt x="4421221" y="0"/>
                </a:lnTo>
                <a:lnTo>
                  <a:pt x="4421221" y="4421221"/>
                </a:lnTo>
                <a:lnTo>
                  <a:pt x="0" y="4421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10F3BF-2A5E-D828-BA99-A1E10D61E1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5950" y="6890902"/>
            <a:ext cx="3396098" cy="3396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296219-960A-947F-73E1-0146F250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" y="2995004"/>
            <a:ext cx="7470951" cy="723742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0" y="6028598"/>
            <a:ext cx="7833180" cy="4258402"/>
          </a:xfrm>
          <a:custGeom>
            <a:avLst/>
            <a:gdLst/>
            <a:ahLst/>
            <a:cxnLst/>
            <a:rect l="l" t="t" r="r" b="b"/>
            <a:pathLst>
              <a:path w="7833180" h="4258402">
                <a:moveTo>
                  <a:pt x="0" y="0"/>
                </a:moveTo>
                <a:lnTo>
                  <a:pt x="7833180" y="0"/>
                </a:lnTo>
                <a:lnTo>
                  <a:pt x="7833180" y="4258402"/>
                </a:lnTo>
                <a:lnTo>
                  <a:pt x="0" y="4258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softEdge rad="635000"/>
          </a:effectLst>
        </p:spPr>
      </p:sp>
      <p:sp>
        <p:nvSpPr>
          <p:cNvPr id="6" name="TextBox 6"/>
          <p:cNvSpPr txBox="1"/>
          <p:nvPr/>
        </p:nvSpPr>
        <p:spPr>
          <a:xfrm>
            <a:off x="12741526" y="981075"/>
            <a:ext cx="1014195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-7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69060" y="981075"/>
            <a:ext cx="1338451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About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0849" y="981075"/>
            <a:ext cx="13384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0925" y="1791879"/>
            <a:ext cx="8988375" cy="240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22"/>
              </a:lnSpc>
              <a:spcBef>
                <a:spcPct val="0"/>
              </a:spcBef>
            </a:pPr>
            <a:r>
              <a:rPr lang="en-US" sz="14015" b="1" spc="-560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1606" y="4193909"/>
            <a:ext cx="4401650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didn’t build AYU.AI as just another app.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built it because I’ve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lived the helplessness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— when my own Nana ji went through a long struggle just because we couldn’t detect his illness in time. That one regret still burns quietly in the background of everything I do.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AYU.AI is born from that very pain — and a promise to never let anyone feel that helpless again.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app is for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every Indian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not just the tech-savvy. From a child in a school hostel, to an old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sitting in a rural village without access to top hospitals — everyone deserves clarity, care, and comfort.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not just in English or Hindi —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AYU understands the way we really talk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That mix of regional + Hindi + English…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real India. And AYU gets it. Whether you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type it, say it, or upload 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— AYU listens.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But it doesn’t stop there.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EDFAB30-A545-F9A1-D246-BFB9ACE61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8814" y="6264973"/>
            <a:ext cx="589739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predicting what might be wrong… to giving affordable, homemade solutions… to even telling you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to eat if you can’t afford apples and almonds.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 is not some bot.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It’s your true health companion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built with care, not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ads. No unnecessary drama. No distractions.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Just you, your health, and a friend who’s always there.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Whether you're online, offline, scared, unsure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 doesn’t leave your side. Ever.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"Because health shouldn’t be a privilege. It should be a promise."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E4C2-8BF5-2E38-AFD4-14CD81BEC9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50" cy="128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0078FD3-14C8-6CA8-1284-8614DBCD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086" y="1627848"/>
            <a:ext cx="5713203" cy="849797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flipH="1">
            <a:off x="10020281" y="5792367"/>
            <a:ext cx="8267719" cy="4494633"/>
          </a:xfrm>
          <a:custGeom>
            <a:avLst/>
            <a:gdLst/>
            <a:ahLst/>
            <a:cxnLst/>
            <a:rect l="l" t="t" r="r" b="b"/>
            <a:pathLst>
              <a:path w="8267719" h="4494633">
                <a:moveTo>
                  <a:pt x="8267719" y="0"/>
                </a:moveTo>
                <a:lnTo>
                  <a:pt x="0" y="0"/>
                </a:lnTo>
                <a:lnTo>
                  <a:pt x="0" y="4494633"/>
                </a:lnTo>
                <a:lnTo>
                  <a:pt x="8267719" y="4494633"/>
                </a:lnTo>
                <a:lnTo>
                  <a:pt x="82677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softEdge rad="317500"/>
          </a:effectLst>
        </p:spPr>
      </p:sp>
      <p:sp>
        <p:nvSpPr>
          <p:cNvPr id="6" name="TextBox 6"/>
          <p:cNvSpPr txBox="1"/>
          <p:nvPr/>
        </p:nvSpPr>
        <p:spPr>
          <a:xfrm>
            <a:off x="12741526" y="981075"/>
            <a:ext cx="1014195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latin typeface="Bricolage Grotesque" panose="020B0604020202020204" charset="0"/>
                <a:ea typeface="Bricolage Grotesque Bold"/>
                <a:cs typeface="Bricolage Grotesque Bold"/>
                <a:sym typeface="Bricolage Grotesque Bold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69060" y="981075"/>
            <a:ext cx="1338451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chemeClr val="accent1"/>
                </a:solidFill>
                <a:latin typeface="Bricolage Grotesque Bold" panose="020B0604020202020204" charset="0"/>
                <a:ea typeface="Bricolage Grotesque"/>
                <a:cs typeface="Bricolage Grotesque"/>
                <a:sym typeface="Bricolage Grotesque"/>
              </a:rPr>
              <a:t>About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0849" y="981075"/>
            <a:ext cx="13384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2238" y="1627849"/>
            <a:ext cx="10317822" cy="308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33"/>
              </a:lnSpc>
            </a:pPr>
            <a:r>
              <a:rPr lang="en-US" sz="14015" b="1" spc="-560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About the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9231" y="4821338"/>
            <a:ext cx="5002468" cy="547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AYU.AI isn’t just an app — it’s a deeply personal mission turned into reality.</a:t>
            </a:r>
          </a:p>
          <a:p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It’s a healthcare companion designed for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every Indian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built to guide, support, and protect — not just with information, but with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understanding.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 its core, AYU.AI blends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AI technology with human empathy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Whether someone is from a big city or a remote village, whether they speak fluent English or mix Hindi with their local dialect,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AYU.AI speaks their language — literally.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starts with a simple question: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“What’s wrong?”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from there, it listens, analyzes symptoms, and predicts possibilities using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AYU Predict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— a smart, AI-based diagnosis tool that gives percentage-wise predictions for likely health issues, so you don’t stay in the dark anymore.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Need to talk? Just tap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AYU Sense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— your emotionally aware assistant.</a:t>
            </a:r>
          </a:p>
          <a:p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speak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or even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upload a photo or doctor’s prescription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— AYU understands it all and responds in a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natural, reassuring way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like someone who genuinely cares.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spc="-72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CB86F06-8F8F-F7B4-F9B4-3A1AADB4B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149" y="5570614"/>
            <a:ext cx="467295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daily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parhej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/diet tips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remedies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verified video suggestions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to an active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 space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where people share experiences, and a built-in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Emergency SOS mode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works even without internet.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to be there when it truly matters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screen, every feature, every word has been crafted to feel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simple, fast, fluid, and human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distractions, no ads, no confusion. Just honest help.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app doesn’t replace doctors. It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people reach them sooner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understand themselves better,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precious time, money, and lives.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AYU.AI is made with heart, for your health — and for the millions who still don’t have someone to ask “How are you feeling today?”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B2955-AF8D-F0B9-D8DC-BA4545C290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50" cy="128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0">
        <p14:reveal dir="r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063954" y="5055841"/>
            <a:ext cx="7195346" cy="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063954" y="7688748"/>
            <a:ext cx="7195346" cy="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10063954" y="-598946"/>
            <a:ext cx="0" cy="11689839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0" y="6741513"/>
            <a:ext cx="6521799" cy="3545487"/>
          </a:xfrm>
          <a:custGeom>
            <a:avLst/>
            <a:gdLst/>
            <a:ahLst/>
            <a:cxnLst/>
            <a:rect l="l" t="t" r="r" b="b"/>
            <a:pathLst>
              <a:path w="6521799" h="3545487">
                <a:moveTo>
                  <a:pt x="0" y="0"/>
                </a:moveTo>
                <a:lnTo>
                  <a:pt x="6521799" y="0"/>
                </a:lnTo>
                <a:lnTo>
                  <a:pt x="6521799" y="3545487"/>
                </a:lnTo>
                <a:lnTo>
                  <a:pt x="0" y="3545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/>
        </p:spPr>
      </p:sp>
      <p:sp>
        <p:nvSpPr>
          <p:cNvPr id="9" name="TextBox 9"/>
          <p:cNvSpPr txBox="1"/>
          <p:nvPr/>
        </p:nvSpPr>
        <p:spPr>
          <a:xfrm>
            <a:off x="12741526" y="981075"/>
            <a:ext cx="1014195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latin typeface="Bricolage Grotesque" panose="020B0604020202020204" charset="0"/>
                <a:ea typeface="Bricolage Grotesque Bold"/>
                <a:cs typeface="Bricolage Grotesque Bold"/>
                <a:sym typeface="Bricolage Grotesque Bold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69060" y="981075"/>
            <a:ext cx="1338451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chemeClr val="accent1"/>
                </a:solidFill>
                <a:latin typeface="Bricolage Grotesque Bold" panose="020B0604020202020204" charset="0"/>
                <a:ea typeface="Bricolage Grotesque"/>
                <a:cs typeface="Bricolage Grotesque"/>
                <a:sym typeface="Bricolage Grotesque"/>
              </a:rPr>
              <a:t>About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0849" y="981075"/>
            <a:ext cx="13384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2163" y="4013697"/>
            <a:ext cx="7911883" cy="1593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33"/>
              </a:lnSpc>
            </a:pPr>
            <a:r>
              <a:rPr lang="en-US" sz="13800" b="1" spc="-560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Services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9445" y="2428087"/>
            <a:ext cx="1435727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1" spc="-7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AYU Predict :</a:t>
            </a:r>
            <a:endParaRPr lang="en-US" sz="1800" b="1" spc="-72" dirty="0">
              <a:solidFill>
                <a:srgbClr val="5271FF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84132" y="2772406"/>
            <a:ext cx="6169855" cy="22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Your body speaks. AYU listens.</a:t>
            </a:r>
            <a:br>
              <a:rPr lang="en-US" dirty="0"/>
            </a:br>
            <a:r>
              <a:rPr lang="en-US" dirty="0"/>
              <a:t>Just describe what you’re feeling — headache, weakness, fever, anything — and AYU Predict uses advanced AI to give you a </a:t>
            </a:r>
            <a:r>
              <a:rPr lang="en-US" b="1" dirty="0"/>
              <a:t>percentage-wise prediction</a:t>
            </a:r>
            <a:r>
              <a:rPr lang="en-US" dirty="0"/>
              <a:t> of possible health issues.</a:t>
            </a:r>
            <a:br>
              <a:rPr lang="en-US" dirty="0"/>
            </a:br>
            <a:r>
              <a:rPr lang="en-US" dirty="0"/>
              <a:t>It doesn’t replace a doctor, but it helps you understand what’s happening — and what your next step should be.</a:t>
            </a:r>
            <a:br>
              <a:rPr lang="en-US" dirty="0"/>
            </a:br>
            <a:r>
              <a:rPr lang="en-US" b="1" dirty="0"/>
              <a:t>Smart health awareness, before it’s too late.</a:t>
            </a:r>
            <a:endParaRPr lang="en-US" sz="1800" spc="-72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89445" y="5120514"/>
            <a:ext cx="1435727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1" spc="-7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AYU Sense :</a:t>
            </a:r>
            <a:endParaRPr lang="en-US" sz="1800" b="1" spc="-72" dirty="0">
              <a:solidFill>
                <a:srgbClr val="5271FF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84131" y="5462689"/>
            <a:ext cx="6169855" cy="22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Not a chatbot. Not a script. A true listener.</a:t>
            </a:r>
            <a:br>
              <a:rPr lang="en-US" dirty="0"/>
            </a:br>
            <a:r>
              <a:rPr lang="en-US" dirty="0"/>
              <a:t>AYU Sense is your multilingual, emotionally aware assistant that understands </a:t>
            </a:r>
            <a:r>
              <a:rPr lang="en-US" b="1" dirty="0"/>
              <a:t>how we really speak</a:t>
            </a:r>
            <a:r>
              <a:rPr lang="en-US" dirty="0"/>
              <a:t> — a mix of Hindi, English, and local languages.</a:t>
            </a:r>
            <a:br>
              <a:rPr lang="en-US" dirty="0"/>
            </a:br>
            <a:r>
              <a:rPr lang="en-US" dirty="0"/>
              <a:t>You can type, talk, or upload prescriptions/images. AYU responds with clarity and compassion.</a:t>
            </a:r>
            <a:br>
              <a:rPr lang="en-US" dirty="0"/>
            </a:br>
            <a:r>
              <a:rPr lang="en-US" b="1" dirty="0"/>
              <a:t>It’s like talking to someone who truly gets you.</a:t>
            </a:r>
            <a:endParaRPr lang="en-US" sz="1800" spc="-72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89445" y="7873841"/>
            <a:ext cx="1652078" cy="302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1" spc="-7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Diet-&amp;-</a:t>
            </a:r>
            <a:r>
              <a:rPr lang="en-US" b="1" spc="-72" dirty="0" err="1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Parhej</a:t>
            </a:r>
            <a:r>
              <a:rPr lang="en-US" b="1" spc="-7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:</a:t>
            </a:r>
            <a:endParaRPr lang="en-US" sz="1800" b="1" spc="-72" dirty="0">
              <a:solidFill>
                <a:srgbClr val="5271FF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89445" y="8319876"/>
            <a:ext cx="6169855" cy="19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Because health isn’t just medicine — it’s also what you eat.</a:t>
            </a:r>
            <a:br>
              <a:rPr lang="en-US" dirty="0"/>
            </a:br>
            <a:r>
              <a:rPr lang="en-US" dirty="0"/>
              <a:t>AYU gives you </a:t>
            </a:r>
            <a:r>
              <a:rPr lang="en-US" b="1" dirty="0"/>
              <a:t>regionally practical, affordable diet tips</a:t>
            </a:r>
            <a:r>
              <a:rPr lang="en-US" dirty="0"/>
              <a:t>, including what to eat, what to avoid, and even home remedies.</a:t>
            </a:r>
            <a:br>
              <a:rPr lang="en-US" dirty="0"/>
            </a:br>
            <a:r>
              <a:rPr lang="en-US" dirty="0"/>
              <a:t>Whether you can afford dry fruits or just have </a:t>
            </a:r>
            <a:r>
              <a:rPr lang="en-US" dirty="0" err="1"/>
              <a:t>daliya</a:t>
            </a:r>
            <a:r>
              <a:rPr lang="en-US" dirty="0"/>
              <a:t> and khichdi — </a:t>
            </a:r>
            <a:r>
              <a:rPr lang="en-US" b="1" dirty="0"/>
              <a:t>AYU shows you a way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/>
              <a:t>Real-world advice for real people.</a:t>
            </a:r>
            <a:endParaRPr lang="en-US" sz="1800" spc="-72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6F2A7A7-6569-B8BF-AF36-303570EB4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498" y="2579474"/>
            <a:ext cx="695004" cy="6706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BB592F-0038-757B-A126-9AA80328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498" y="5271901"/>
            <a:ext cx="695004" cy="670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A4F630-563A-5978-CA2C-276A8FD5A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498" y="7873841"/>
            <a:ext cx="695004" cy="67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968F5-547B-9D74-3941-B6B85AEEE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50" cy="128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6031149" y="6239041"/>
            <a:ext cx="0" cy="3019259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12020145" y="6239041"/>
            <a:ext cx="0" cy="3019259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6239041"/>
            <a:ext cx="16230600" cy="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2741526" y="981075"/>
            <a:ext cx="1014195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latin typeface="Bricolage Grotesque" panose="020B0604020202020204" charset="0"/>
                <a:ea typeface="Bricolage Grotesque Bold"/>
                <a:cs typeface="Bricolage Grotesque Bold"/>
                <a:sym typeface="Bricolage Grotesque Bold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69060" y="981075"/>
            <a:ext cx="1338451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chemeClr val="accent1"/>
                </a:solidFill>
                <a:latin typeface="Bricolage Grotesque Bold" panose="020B0604020202020204" charset="0"/>
                <a:ea typeface="Bricolage Grotesque"/>
                <a:cs typeface="Bricolage Grotesque"/>
                <a:sym typeface="Bricolage Grotesque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20849" y="981075"/>
            <a:ext cx="13384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017032"/>
            <a:ext cx="6215992" cy="16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33"/>
              </a:lnSpc>
            </a:pPr>
            <a:r>
              <a:rPr lang="en-US" sz="14015" b="1" spc="-56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Vision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370445"/>
            <a:ext cx="4533900" cy="1905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We don’t just want to build an app — we want to build </a:t>
            </a:r>
            <a:r>
              <a:rPr lang="en-US" b="1" dirty="0"/>
              <a:t>trust</a:t>
            </a:r>
            <a:r>
              <a:rPr lang="en-US" dirty="0"/>
              <a:t>. AYU.AI is here to make healthcare </a:t>
            </a:r>
            <a:r>
              <a:rPr lang="en-US" b="1" dirty="0"/>
              <a:t>feel like a conversation, not a complication</a:t>
            </a:r>
            <a:r>
              <a:rPr lang="en-US" dirty="0"/>
              <a:t>. Whether it’s a child, a farmer, or a senior citizen — the app should feel like </a:t>
            </a:r>
            <a:r>
              <a:rPr lang="en-US" i="1" dirty="0"/>
              <a:t>their own</a:t>
            </a:r>
            <a:r>
              <a:rPr lang="en-US" dirty="0"/>
              <a:t>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spc="-72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699" y="6773418"/>
            <a:ext cx="4117321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2400" b="1" spc="-19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Healthcare  That  Feels  Human 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66987" y="7370445"/>
            <a:ext cx="4767809" cy="1584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From metro cities to the last village, AYU.AI aims to break the barrier of </a:t>
            </a:r>
            <a:r>
              <a:rPr lang="en-US" b="1" dirty="0"/>
              <a:t>language, tech, and cost</a:t>
            </a:r>
            <a:r>
              <a:rPr lang="en-US" dirty="0"/>
              <a:t>. Even with low-end phones or slow internet, people should still get </a:t>
            </a:r>
            <a:r>
              <a:rPr lang="en-US" b="1" dirty="0"/>
              <a:t>accurate, verified health guidance</a:t>
            </a:r>
            <a:r>
              <a:rPr lang="en-US" dirty="0"/>
              <a:t> in their comfort language and comfort level.</a:t>
            </a:r>
            <a:endParaRPr lang="en-US" sz="1800" spc="-72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66986" y="6773418"/>
            <a:ext cx="3975007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400" b="1" spc="-19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Equal  Access ,  Real  Reach 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05275" y="7370445"/>
            <a:ext cx="5103866" cy="1905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AI is everywhere — but AYU.AI is built with </a:t>
            </a:r>
            <a:r>
              <a:rPr lang="en-US" b="1" dirty="0"/>
              <a:t>balance</a:t>
            </a:r>
            <a:r>
              <a:rPr lang="en-US" dirty="0"/>
              <a:t>. Not too much, not too little. Just the right amount of tech blended with </a:t>
            </a:r>
            <a:r>
              <a:rPr lang="en-US" b="1" dirty="0"/>
              <a:t>real empathy and Indian values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We believe in using AI the way we use salt in food — </a:t>
            </a:r>
            <a:r>
              <a:rPr lang="en-US" b="1" dirty="0"/>
              <a:t>swad </a:t>
            </a:r>
            <a:r>
              <a:rPr lang="en-US" b="1" dirty="0" err="1"/>
              <a:t>anusar</a:t>
            </a:r>
            <a:r>
              <a:rPr lang="en-US" dirty="0"/>
              <a:t>, not just for show.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spc="-72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05274" y="6773418"/>
            <a:ext cx="4255839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400" b="1" spc="-19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   With  Code  Not  Just  Code  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05FE68-BB38-170B-01D8-8E60FA73F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78294" y="1818226"/>
            <a:ext cx="9126463" cy="3794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7741C-11D0-52D1-CB91-5CA692644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50" cy="128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5022447" y="6151492"/>
            <a:ext cx="9313148" cy="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9813059" y="2945321"/>
            <a:ext cx="0" cy="631298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0" y="7839746"/>
            <a:ext cx="4501638" cy="2447254"/>
          </a:xfrm>
          <a:custGeom>
            <a:avLst/>
            <a:gdLst/>
            <a:ahLst/>
            <a:cxnLst/>
            <a:rect l="l" t="t" r="r" b="b"/>
            <a:pathLst>
              <a:path w="4501638" h="2447254">
                <a:moveTo>
                  <a:pt x="0" y="0"/>
                </a:moveTo>
                <a:lnTo>
                  <a:pt x="4501638" y="0"/>
                </a:lnTo>
                <a:lnTo>
                  <a:pt x="4501638" y="2447254"/>
                </a:lnTo>
                <a:lnTo>
                  <a:pt x="0" y="244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/>
        </p:spPr>
      </p:sp>
      <p:sp>
        <p:nvSpPr>
          <p:cNvPr id="8" name="TextBox 8"/>
          <p:cNvSpPr txBox="1"/>
          <p:nvPr/>
        </p:nvSpPr>
        <p:spPr>
          <a:xfrm>
            <a:off x="12741526" y="981075"/>
            <a:ext cx="1014195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latin typeface="Bricolage Grotesque" panose="020B0604020202020204" charset="0"/>
                <a:ea typeface="Bricolage Grotesque Bold"/>
                <a:cs typeface="Bricolage Grotesque Bold"/>
                <a:sym typeface="Bricolage Grotesque Bold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69060" y="981075"/>
            <a:ext cx="1338451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chemeClr val="accent1"/>
                </a:solidFill>
                <a:latin typeface="Bricolage Grotesque Bold" panose="020B0604020202020204" charset="0"/>
                <a:ea typeface="Bricolage Grotesque"/>
                <a:cs typeface="Bricolage Grotesque"/>
                <a:sym typeface="Bricolage Grotesque"/>
              </a:rPr>
              <a:t>About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20849" y="981075"/>
            <a:ext cx="13384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24273" y="1296120"/>
            <a:ext cx="7091481" cy="16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33"/>
              </a:lnSpc>
            </a:pPr>
            <a:r>
              <a:rPr lang="en-US" sz="14015" b="1" spc="-560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Mission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22446" y="3704272"/>
            <a:ext cx="3957377" cy="1904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In India, people often reach hospitals </a:t>
            </a:r>
            <a:r>
              <a:rPr lang="en-US" b="1" dirty="0"/>
              <a:t>too late</a:t>
            </a:r>
            <a:r>
              <a:rPr lang="en-US" dirty="0"/>
              <a:t> or spend </a:t>
            </a:r>
            <a:r>
              <a:rPr lang="en-US" b="1" dirty="0"/>
              <a:t>lakhs on wrong treatments</a:t>
            </a:r>
            <a:r>
              <a:rPr lang="en-US" dirty="0"/>
              <a:t> due to confusion. AYU.AI wants to be the </a:t>
            </a:r>
            <a:r>
              <a:rPr lang="en-US" b="1" dirty="0"/>
              <a:t>first step toward clarity</a:t>
            </a:r>
            <a:r>
              <a:rPr lang="en-US" dirty="0"/>
              <a:t> — saving time, effort, and lives through early prediction and smart guidance.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22446" y="3107246"/>
            <a:ext cx="4121554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400" b="1" spc="-19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  Save  Lives ,  Money  &amp;  Lives 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6293" y="3704272"/>
            <a:ext cx="4399451" cy="1584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This is not a medical directory. It’s a </a:t>
            </a:r>
            <a:r>
              <a:rPr lang="en-US" b="1" dirty="0"/>
              <a:t>humanized experience</a:t>
            </a:r>
            <a:r>
              <a:rPr lang="en-US" dirty="0"/>
              <a:t>. AYU.AI aims to become that </a:t>
            </a:r>
            <a:r>
              <a:rPr lang="en-US" i="1" dirty="0"/>
              <a:t>one trusted friend</a:t>
            </a:r>
            <a:r>
              <a:rPr lang="en-US" dirty="0"/>
              <a:t> people turn to — especially in fear, doubt, or emergency.</a:t>
            </a:r>
            <a:br>
              <a:rPr lang="en-US" dirty="0"/>
            </a:br>
            <a:r>
              <a:rPr lang="en-US" b="1" dirty="0"/>
              <a:t>Always present. Always helpful.</a:t>
            </a:r>
            <a:r>
              <a:rPr lang="en-US" sz="1800" spc="-72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46293" y="3107246"/>
            <a:ext cx="4786051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400" b="1" spc="-19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  Build  A  Health  Companion 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22446" y="7684770"/>
            <a:ext cx="4501637" cy="12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Most health apps throw information. AYU.AI simplifies it — giving only what’s needed, when needed, in the way you best understand.</a:t>
            </a:r>
            <a:br>
              <a:rPr lang="en-US" dirty="0"/>
            </a:br>
            <a:r>
              <a:rPr lang="en-US" b="1" dirty="0"/>
              <a:t>Less clutter, more care.</a:t>
            </a:r>
            <a:endParaRPr lang="en-US" sz="1800" spc="-72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022446" y="7087743"/>
            <a:ext cx="4121552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400" b="1" spc="-19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  Empower ,  Not  Overwhelm 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6293" y="7684770"/>
            <a:ext cx="4786053" cy="158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dirty="0"/>
              <a:t>India deserves health tech that </a:t>
            </a:r>
            <a:r>
              <a:rPr lang="en-US" b="1" dirty="0"/>
              <a:t>reaches beyond cities</a:t>
            </a:r>
            <a:r>
              <a:rPr lang="en-US" dirty="0"/>
              <a:t> — in language, speed, affordability, and emotion.</a:t>
            </a:r>
            <a:br>
              <a:rPr lang="en-US" dirty="0"/>
            </a:br>
            <a:r>
              <a:rPr lang="en-US" dirty="0"/>
              <a:t>AYU.AI is built </a:t>
            </a:r>
            <a:r>
              <a:rPr lang="en-US" b="1" dirty="0"/>
              <a:t>with Bharat in mind</a:t>
            </a:r>
            <a:r>
              <a:rPr lang="en-US" dirty="0"/>
              <a:t>, to ensure no one is left behind in the race for better health.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46293" y="7087743"/>
            <a:ext cx="4189209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400" b="1" spc="-192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  Make  Bharat  Truly  Healthy 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114BE-0071-692F-7716-E8D94B28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50" cy="128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741526" y="981075"/>
            <a:ext cx="1014195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latin typeface="Bricolage Grotesque" panose="020B0604020202020204" charset="0"/>
                <a:ea typeface="Bricolage Grotesque Bold"/>
                <a:cs typeface="Bricolage Grotesque Bold"/>
                <a:sym typeface="Bricolage Grotesque Bold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69060" y="981075"/>
            <a:ext cx="1338451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chemeClr val="accent1"/>
                </a:solidFill>
                <a:latin typeface="Bricolage Grotesque Bold" panose="020B0604020202020204" charset="0"/>
                <a:ea typeface="Bricolage Grotesque"/>
                <a:cs typeface="Bricolage Grotesque"/>
                <a:sym typeface="Bricolage Grotesque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20849" y="981075"/>
            <a:ext cx="13384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804" y="459249"/>
            <a:ext cx="7116190" cy="164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33"/>
              </a:lnSpc>
            </a:pPr>
            <a:r>
              <a:rPr lang="en-US" sz="14015" b="1" spc="-560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Portfolio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" y="2257209"/>
            <a:ext cx="8496300" cy="2888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📁 Project Name: AYU.AI – Your Personal Health Saathi :</a:t>
            </a:r>
          </a:p>
          <a:p>
            <a:endParaRPr lang="en-US" sz="2800" b="1" dirty="0"/>
          </a:p>
          <a:p>
            <a:r>
              <a:rPr lang="en-US" sz="2800" dirty="0"/>
              <a:t>An emotionally intelligent, AI-powered multilingual health assistant app that aims to </a:t>
            </a:r>
            <a:r>
              <a:rPr lang="en-US" sz="2800" b="1" dirty="0"/>
              <a:t>bridge the healthcare gap</a:t>
            </a:r>
            <a:r>
              <a:rPr lang="en-US" sz="2800" dirty="0"/>
              <a:t> in India by providing accessible, intuitive, and reliable health support to every citizen — urban or rural, young or old.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b="1" spc="-72" dirty="0">
              <a:solidFill>
                <a:srgbClr val="00000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BDFE8B3-A7D3-5CB9-65C0-2F947E83ACE8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3505198" y="-46942699"/>
            <a:ext cx="4032001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Project Type: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Mobile Application (Healthcare | Civic Tech | Human-centric Design)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FF4B8A-8308-DA5F-F212-F33C03DC3C37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3505198" y="-96224706"/>
            <a:ext cx="403200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🌍 Scope of Impact: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India-first, Global-ready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 + Rural healthcare reach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AI-enabled for hybrid language understanding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for all age groups, devices, and literacy levels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E5D8D5C1-8309-291E-2F41-5B44B82A3615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3505198" y="-304032637"/>
            <a:ext cx="4032001" cy="509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🧩 Core Components: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 Predict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Symptom-based AI prediction with actionable 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 Sense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Chat + Voice + Upload AI Assistant with deep empathy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Diet &amp; Parhej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Regionally smart, budget-friendly food &amp; lifestyle guidance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Emergency SOS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Offline-ready instant help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Peer advice, verified tips, real experiences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Reports &amp; Family Health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Track and support across generations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Multilingual Support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Hindi, English, and regional languages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0051B-063C-4103-15F6-B556F7CD8CE2}"/>
              </a:ext>
            </a:extLst>
          </p:cNvPr>
          <p:cNvSpPr txBox="1"/>
          <p:nvPr/>
        </p:nvSpPr>
        <p:spPr>
          <a:xfrm>
            <a:off x="9815773" y="2775307"/>
            <a:ext cx="74435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🧠 Project Type:</a:t>
            </a:r>
          </a:p>
          <a:p>
            <a:r>
              <a:rPr lang="en-US" sz="2000" dirty="0"/>
              <a:t>AI-based Mobile Application (Healthcare | Civic Tech | Human-centric Design)</a:t>
            </a:r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D5D6B7-B106-904E-C9FC-4E9011D15CF3}"/>
              </a:ext>
            </a:extLst>
          </p:cNvPr>
          <p:cNvSpPr txBox="1"/>
          <p:nvPr/>
        </p:nvSpPr>
        <p:spPr>
          <a:xfrm>
            <a:off x="9815773" y="4132401"/>
            <a:ext cx="48768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🌍 Scope of Impact:</a:t>
            </a:r>
          </a:p>
          <a:p>
            <a:r>
              <a:rPr lang="en-US" sz="2000" dirty="0"/>
              <a:t>India-first, Global-ready</a:t>
            </a:r>
          </a:p>
          <a:p>
            <a:r>
              <a:rPr lang="en-US" sz="2000" dirty="0"/>
              <a:t>Urban + Rural healthcare reach</a:t>
            </a:r>
          </a:p>
          <a:p>
            <a:r>
              <a:rPr lang="en-US" sz="2000" dirty="0"/>
              <a:t>AI-enabled for hybrid language understanding</a:t>
            </a:r>
          </a:p>
          <a:p>
            <a:r>
              <a:rPr lang="en-US" sz="2000" dirty="0"/>
              <a:t>Built for all age groups, devices, and literacy levels</a:t>
            </a: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2FA23-1B23-AADC-B932-DF702CD5AB02}"/>
              </a:ext>
            </a:extLst>
          </p:cNvPr>
          <p:cNvSpPr txBox="1"/>
          <p:nvPr/>
        </p:nvSpPr>
        <p:spPr>
          <a:xfrm>
            <a:off x="9815773" y="6723051"/>
            <a:ext cx="795070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🧩 Core Components:</a:t>
            </a:r>
          </a:p>
          <a:p>
            <a:r>
              <a:rPr lang="en-IN" sz="2000" b="1" dirty="0"/>
              <a:t>AYU Predict</a:t>
            </a:r>
            <a:r>
              <a:rPr lang="en-IN" sz="2000" dirty="0"/>
              <a:t> – Symptom-based AI prediction with actionable output</a:t>
            </a:r>
          </a:p>
          <a:p>
            <a:r>
              <a:rPr lang="en-IN" sz="2000" b="1" dirty="0"/>
              <a:t>AYU Sense</a:t>
            </a:r>
            <a:r>
              <a:rPr lang="en-IN" sz="2000" dirty="0"/>
              <a:t> – Chat + Voice + Upload AI Assistant with deep empathy</a:t>
            </a:r>
          </a:p>
          <a:p>
            <a:r>
              <a:rPr lang="en-IN" sz="2000" b="1" dirty="0"/>
              <a:t>Diet &amp; </a:t>
            </a:r>
            <a:r>
              <a:rPr lang="en-IN" sz="2000" b="1" dirty="0" err="1"/>
              <a:t>Parhej</a:t>
            </a:r>
            <a:r>
              <a:rPr lang="en-IN" sz="2000" dirty="0"/>
              <a:t> – Regionally smart, budget-friendly food &amp; lifestyle guidance</a:t>
            </a:r>
          </a:p>
          <a:p>
            <a:r>
              <a:rPr lang="en-IN" sz="2000" b="1" dirty="0"/>
              <a:t>Emergency SOS</a:t>
            </a:r>
            <a:r>
              <a:rPr lang="en-IN" sz="2000" dirty="0"/>
              <a:t> – Offline-ready instant help</a:t>
            </a:r>
          </a:p>
          <a:p>
            <a:r>
              <a:rPr lang="en-IN" sz="2000" b="1" dirty="0"/>
              <a:t>Community</a:t>
            </a:r>
            <a:r>
              <a:rPr lang="en-IN" sz="2000" dirty="0"/>
              <a:t> – Peer advice, verified tips, real experiences</a:t>
            </a:r>
          </a:p>
          <a:p>
            <a:r>
              <a:rPr lang="en-IN" sz="2000" b="1" dirty="0"/>
              <a:t>Learn Health – </a:t>
            </a:r>
            <a:r>
              <a:rPr lang="en-IN" sz="2000" dirty="0"/>
              <a:t>Gain knowledge from trusted sources</a:t>
            </a:r>
            <a:endParaRPr lang="en-IN" sz="2000" b="1" dirty="0"/>
          </a:p>
          <a:p>
            <a:r>
              <a:rPr lang="en-IN" sz="2000" b="1" dirty="0"/>
              <a:t>Reports &amp; Family Health</a:t>
            </a:r>
            <a:r>
              <a:rPr lang="en-IN" sz="2000" dirty="0"/>
              <a:t> – Track and support across generations</a:t>
            </a:r>
          </a:p>
          <a:p>
            <a:r>
              <a:rPr lang="en-IN" sz="2000" b="1" dirty="0"/>
              <a:t>Multilingual Support</a:t>
            </a:r>
            <a:r>
              <a:rPr lang="en-IN" sz="2000" dirty="0"/>
              <a:t> – Hindi, English, and regional languages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9C016-4D53-4ED4-59FB-68E8AD5AD512}"/>
              </a:ext>
            </a:extLst>
          </p:cNvPr>
          <p:cNvSpPr txBox="1"/>
          <p:nvPr/>
        </p:nvSpPr>
        <p:spPr>
          <a:xfrm>
            <a:off x="266700" y="9545860"/>
            <a:ext cx="197046" cy="379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3CAB481-EF9D-5883-3E85-CFC9C3548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95" y="5143500"/>
            <a:ext cx="6222987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🚀 Future Scope 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/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sz="2400" b="1" dirty="0"/>
              <a:t>IVP Helpline Calls</a:t>
            </a:r>
            <a:r>
              <a:rPr lang="en-US" altLang="en-US" sz="2400" dirty="0"/>
              <a:t> 📞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endParaRPr lang="en-US" altLang="en-US" sz="2400" dirty="0"/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sz="2400" b="1" dirty="0"/>
              <a:t>WhatsApp AYU Chatbot</a:t>
            </a:r>
            <a:r>
              <a:rPr lang="en-US" altLang="en-US" sz="2400" dirty="0"/>
              <a:t> 💬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endParaRPr lang="en-US" altLang="en-US" sz="2400" dirty="0"/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sz="2400" b="1" dirty="0"/>
              <a:t>2G/3G Low-Data Mode</a:t>
            </a:r>
            <a:r>
              <a:rPr lang="en-US" altLang="en-US" sz="2400" dirty="0"/>
              <a:t> 📶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endParaRPr lang="en-US" altLang="en-US" sz="2400" dirty="0"/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sz="2400" b="1" dirty="0"/>
              <a:t>Offline Info Packs</a:t>
            </a:r>
            <a:r>
              <a:rPr lang="en-US" altLang="en-US" sz="2400" dirty="0"/>
              <a:t> 📨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endParaRPr lang="en-US" altLang="en-US" sz="2400" dirty="0"/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sz="2400" b="1" dirty="0"/>
              <a:t>Health Device Integration (Wearables)</a:t>
            </a:r>
            <a:r>
              <a:rPr lang="en-US" altLang="en-US" sz="2400" dirty="0"/>
              <a:t> ⌚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endParaRPr lang="en-US" altLang="en-US" sz="2400" dirty="0"/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sz="2400" b="1" dirty="0"/>
              <a:t>Rural-First Voice Access</a:t>
            </a:r>
            <a:r>
              <a:rPr lang="en-US" altLang="en-US" sz="2400" dirty="0"/>
              <a:t> 🔈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68F545-AF29-3893-3B9D-3DEF9576E7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50" cy="128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70A22-4623-B26F-076B-58A8B79E5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5F871B0-91F4-28B7-36FC-EB68912E1618}"/>
              </a:ext>
            </a:extLst>
          </p:cNvPr>
          <p:cNvSpPr txBox="1"/>
          <p:nvPr/>
        </p:nvSpPr>
        <p:spPr>
          <a:xfrm>
            <a:off x="12741526" y="981075"/>
            <a:ext cx="1014195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latin typeface="Bricolage Grotesque" panose="020B0604020202020204" charset="0"/>
                <a:ea typeface="Bricolage Grotesque Bold"/>
                <a:cs typeface="Bricolage Grotesque Bold"/>
                <a:sym typeface="Bricolage Grotesque Bold"/>
              </a:rPr>
              <a:t>Home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B345D92-C3B2-F566-71F1-6E79D2009E1A}"/>
              </a:ext>
            </a:extLst>
          </p:cNvPr>
          <p:cNvSpPr txBox="1"/>
          <p:nvPr/>
        </p:nvSpPr>
        <p:spPr>
          <a:xfrm>
            <a:off x="14169060" y="981075"/>
            <a:ext cx="1338451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chemeClr val="accent1"/>
                </a:solidFill>
                <a:latin typeface="Bricolage Grotesque Bold" panose="020B0604020202020204" charset="0"/>
                <a:ea typeface="Bricolage Grotesque"/>
                <a:cs typeface="Bricolage Grotesque"/>
                <a:sym typeface="Bricolage Grotesque"/>
              </a:rPr>
              <a:t>About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CB27113-1967-17DE-3B92-EBD4E83DD952}"/>
              </a:ext>
            </a:extLst>
          </p:cNvPr>
          <p:cNvSpPr txBox="1"/>
          <p:nvPr/>
        </p:nvSpPr>
        <p:spPr>
          <a:xfrm>
            <a:off x="15920849" y="981075"/>
            <a:ext cx="13384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Contact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84BDBF4-D365-49C6-6623-06879D1860B7}"/>
              </a:ext>
            </a:extLst>
          </p:cNvPr>
          <p:cNvSpPr txBox="1"/>
          <p:nvPr/>
        </p:nvSpPr>
        <p:spPr>
          <a:xfrm>
            <a:off x="4724804" y="459249"/>
            <a:ext cx="7116190" cy="164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33"/>
              </a:lnSpc>
            </a:pPr>
            <a:r>
              <a:rPr lang="en-US" sz="14015" b="1" spc="-560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Portfolio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754C623D-5D78-1F2D-A119-433AD7EF9EC6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3505198" y="-46942699"/>
            <a:ext cx="4032001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Project Type: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Mobile Application (Healthcare | Civic Tech | Human-centric Design)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7585076-88AA-A764-AC33-FAEE1B89F8E1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3505198" y="-96224706"/>
            <a:ext cx="403200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🌍 Scope of Impact: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India-first, Global-ready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 + Rural healthcare reach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AI-enabled for hybrid language understanding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for all age groups, devices, and literacy levels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DCAC9B3-1509-C8DD-7B92-598A045A50BB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3505198" y="-304032637"/>
            <a:ext cx="4032001" cy="509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🧩 Core Components: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 Predict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Symptom-based AI prediction with actionable 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 Sense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Chat + Voice + Upload AI Assistant with deep empathy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Diet &amp; Parhej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Regionally smart, budget-friendly food &amp; lifestyle guidance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Emergency SOS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Offline-ready instant help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Peer advice, verified tips, real experiences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Reports &amp; Family Health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Track and support across generations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Multilingual Support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Hindi, English, and regional languages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842FC-178F-13B7-471F-D3A04FE41E1C}"/>
              </a:ext>
            </a:extLst>
          </p:cNvPr>
          <p:cNvSpPr txBox="1"/>
          <p:nvPr/>
        </p:nvSpPr>
        <p:spPr>
          <a:xfrm>
            <a:off x="266700" y="9545860"/>
            <a:ext cx="197046" cy="379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8B0E5E1-550D-76AB-A2E2-7107934E78C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90600" y="2108450"/>
            <a:ext cx="16306800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🌐 Sarvam AI Integration – A Proud Leap Towards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Atmanirbhar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Bharat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our continuous effort to make AYU.AI deeply Indian at its soul and truly global in its impact, we envision integrating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Sarvam 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India’s very own open-source LLM (Large Language Model), crafted for our people, in our languages, with our values.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Unlike imported AI systems,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Sarvam 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understands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Bharat’s soul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from dialects to daily struggles. Its inclusion in AYU.AI ensures: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💬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Truly Indian Multilingual Support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Rooted in regional fluency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🤝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Privacy with Local Hosting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No overseas exposure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🪔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Spiritual + Cultural Awareness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Built on India-first values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Low-resource Optimization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Made for devices with limited power &amp; low data usage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Together,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AYU.AI x Sarvam 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doesn’t just represent a health</a:t>
            </a:r>
            <a:r>
              <a:rPr lang="en-US" altLang="en-US" sz="2800" dirty="0">
                <a:latin typeface="Arial" panose="020B0604020202020204" pitchFamily="34" charset="0"/>
              </a:rPr>
              <a:t>-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 tool — it represents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India’s voice, intellect, and emotion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wrapped into one powerful, compassionate health companion.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“It’s not just technology. It’s our identity.”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1B6D9-171A-70A7-FD18-DC2D138755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50" cy="12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40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77047" y="3494299"/>
            <a:ext cx="10787992" cy="164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33"/>
              </a:lnSpc>
            </a:pPr>
            <a:r>
              <a:rPr lang="en-US" sz="14015" b="1" spc="-560" dirty="0">
                <a:solidFill>
                  <a:srgbClr val="5271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Contact Me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5429938"/>
            <a:ext cx="16230600" cy="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816692" y="7200900"/>
            <a:ext cx="5442608" cy="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1816692" y="9263063"/>
            <a:ext cx="5442608" cy="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1821454" y="5425176"/>
            <a:ext cx="0" cy="3837887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0" y="6316377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741526" y="981075"/>
            <a:ext cx="1014195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latin typeface="Bricolage Grotesque" panose="020B0604020202020204" charset="0"/>
                <a:ea typeface="Bricolage Grotesque Bold"/>
                <a:cs typeface="Bricolage Grotesque Bold"/>
                <a:sym typeface="Bricolage Grotesque Bold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69060" y="981075"/>
            <a:ext cx="133845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About 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20849" y="981075"/>
            <a:ext cx="1338451" cy="30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72" dirty="0">
                <a:solidFill>
                  <a:schemeClr val="accent1"/>
                </a:solidFill>
                <a:latin typeface="Bricolage Grotesque Bold" panose="020B0604020202020204" charset="0"/>
                <a:ea typeface="Bricolage Grotesque"/>
                <a:cs typeface="Bricolage Grotesque"/>
                <a:sym typeface="Bricolage Grotesque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92966" y="6237856"/>
            <a:ext cx="2411694" cy="29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pc="-36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+918770051580</a:t>
            </a:r>
            <a:endParaRPr lang="en-US" sz="1800" spc="-36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92966" y="8006268"/>
            <a:ext cx="3634739" cy="283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pc="-36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prathvirajsinghsushma@gmail.com</a:t>
            </a:r>
            <a:endParaRPr lang="en-US" sz="1800" spc="-36" dirty="0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0DE29C-D71B-8CB3-16CF-C97BA24B6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830090" y="1594601"/>
            <a:ext cx="5758237" cy="38378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7B9514-A795-E065-3285-9D991EB6B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2441" y="6196298"/>
            <a:ext cx="695004" cy="6706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C48D7C-C027-A0B5-05B4-AD163B3DF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2441" y="7812728"/>
            <a:ext cx="695004" cy="67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47282-D665-95D0-AC94-732D228E41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3850" cy="128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dnight">
  <a:themeElements>
    <a:clrScheme name="Charcoal by APW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374151"/>
      </a:accent1>
      <a:accent2>
        <a:srgbClr val="6B7280"/>
      </a:accent2>
      <a:accent3>
        <a:srgbClr val="9CA3AF"/>
      </a:accent3>
      <a:accent4>
        <a:srgbClr val="F3F4F6"/>
      </a:accent4>
      <a:accent5>
        <a:srgbClr val="22D3EE"/>
      </a:accent5>
      <a:accent6>
        <a:srgbClr val="6E7889"/>
      </a:accent6>
      <a:hlink>
        <a:srgbClr val="467886"/>
      </a:hlink>
      <a:folHlink>
        <a:srgbClr val="96607D"/>
      </a:folHlink>
    </a:clrScheme>
    <a:fontScheme name="Custom 98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7EE851-C5AF-4498-B63C-2F0BB9F6E092}">
  <we:reference id="wa200005566" version="3.0.0.3" store="en-GB" storeType="OMEX"/>
  <we:alternateReferences>
    <we:reference id="wa200005566" version="3.0.0.3" store="wa200005566" storeType="OMEX"/>
  </we:alternateReferences>
  <we:properties>
    <we:property name="theme" value="{&quot;name&quot;:&quot;Midnight&quot;,&quot;colorPalette&quot;:[&quot;0E2841&quot;,&quot;E8E8E8&quot;,&quot;374151&quot;,&quot;6B7280&quot;,&quot;9CA3AF&quot;,&quot;343A45&quot;,&quot;22D3EE&quot;,&quot;6E7889&quot;,&quot;467886&quot;,&quot;96607D&quot;],&quot;color&quot;:&quot;&quot;,&quot;isDefault&quot;:true,&quot;previewImages&quot;:[&quot;https://cpp.appsdowonders.com/assets/SlideTitle-midnight.png&quot;,&quot;https://cpp.appsdowonders.com/assets/SlideTextbox1V1-midnight.png&quot;,&quot;https://cpp.appsdowonders.com/assets/SlideTextbox3V1-midnight.png&quot;,&quot;https://cpp.appsdowonders.com/assets/SlideTable-midnight.png&quot;,&quot;https://cpp.appsdowonders.com/assets/SlideTimeline-midnight.png&quot;],&quot;previewAnimation&quot;:&quot;https://cpp.appsdowonders.com/assets/midnight-preview.gif&quot;,&quot;index&quot;:0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1886</Words>
  <Application>Microsoft Office PowerPoint</Application>
  <PresentationFormat>Custom</PresentationFormat>
  <Paragraphs>179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Bricolage Grotesque Bold</vt:lpstr>
      <vt:lpstr>Bricolage Grotesque</vt:lpstr>
      <vt:lpstr>Arial</vt:lpstr>
      <vt:lpstr>Calibri</vt:lpstr>
      <vt:lpstr>Office Theme</vt:lpstr>
      <vt:lpstr>Midnight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Pitch Deck Presentation</dc:title>
  <dc:creator>Prathviraj Singh Chauhan</dc:creator>
  <cp:lastModifiedBy>Prathviraj Singh Chauhan</cp:lastModifiedBy>
  <cp:revision>6</cp:revision>
  <dcterms:created xsi:type="dcterms:W3CDTF">2006-08-16T00:00:00Z</dcterms:created>
  <dcterms:modified xsi:type="dcterms:W3CDTF">2025-06-28T18:54:11Z</dcterms:modified>
  <dc:identifier>DAGriy-dRM4</dc:identifier>
</cp:coreProperties>
</file>